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notesSlides/notesSlide2.xml" ContentType="application/vnd.openxmlformats-officedocument.presentationml.notesSlide+xml"/>
  <Override PartName="/ppt/media/image20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34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6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456" r:id="rId5"/>
    <p:sldId id="259" r:id="rId6"/>
    <p:sldId id="479" r:id="rId7"/>
    <p:sldId id="458" r:id="rId8"/>
    <p:sldId id="459" r:id="rId9"/>
    <p:sldId id="460" r:id="rId10"/>
    <p:sldId id="283" r:id="rId11"/>
    <p:sldId id="380" r:id="rId12"/>
    <p:sldId id="263" r:id="rId13"/>
    <p:sldId id="381" r:id="rId14"/>
    <p:sldId id="267" r:id="rId15"/>
    <p:sldId id="382" r:id="rId16"/>
    <p:sldId id="271" r:id="rId17"/>
    <p:sldId id="276" r:id="rId18"/>
    <p:sldId id="461" r:id="rId19"/>
    <p:sldId id="383" r:id="rId20"/>
    <p:sldId id="286" r:id="rId21"/>
    <p:sldId id="289" r:id="rId22"/>
    <p:sldId id="290" r:id="rId23"/>
    <p:sldId id="462" r:id="rId24"/>
    <p:sldId id="464" r:id="rId25"/>
    <p:sldId id="288" r:id="rId26"/>
    <p:sldId id="480" r:id="rId27"/>
    <p:sldId id="465" r:id="rId28"/>
    <p:sldId id="455" r:id="rId29"/>
    <p:sldId id="448" r:id="rId30"/>
    <p:sldId id="473" r:id="rId3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Abraham" initials="EA" lastIdx="5" clrIdx="0">
    <p:extLst>
      <p:ext uri="{19B8F6BF-5375-455C-9EA6-DF929625EA0E}">
        <p15:presenceInfo xmlns:p15="http://schemas.microsoft.com/office/powerpoint/2012/main" userId="S-1-5-21-4060015860-3155939536-3220560164-230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842"/>
    <a:srgbClr val="466E87"/>
    <a:srgbClr val="E7B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5986" autoAdjust="0"/>
  </p:normalViewPr>
  <p:slideViewPr>
    <p:cSldViewPr snapToGrid="0">
      <p:cViewPr varScale="1">
        <p:scale>
          <a:sx n="92" d="100"/>
          <a:sy n="92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2.svg"/><Relationship Id="rId5" Type="http://schemas.openxmlformats.org/officeDocument/2006/relationships/image" Target="../media/image45.png"/><Relationship Id="rId4" Type="http://schemas.openxmlformats.org/officeDocument/2006/relationships/image" Target="../media/image5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svg"/><Relationship Id="rId1" Type="http://schemas.openxmlformats.org/officeDocument/2006/relationships/image" Target="../media/image45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78DCA-78FF-4AB8-B148-DE6665DDFD5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3FA4B95-E884-4943-8791-16814A099430}">
      <dgm:prSet phldrT="[Text]"/>
      <dgm:spPr/>
      <dgm:t>
        <a:bodyPr/>
        <a:lstStyle/>
        <a:p>
          <a:r>
            <a:rPr lang="nl-BE" dirty="0"/>
            <a:t>+</a:t>
          </a:r>
        </a:p>
      </dgm:t>
    </dgm:pt>
    <dgm:pt modelId="{9A36FD22-0257-433F-81FC-2837EA327905}" type="parTrans" cxnId="{49815151-CF00-4052-96B6-2DC93CF7EE14}">
      <dgm:prSet/>
      <dgm:spPr/>
      <dgm:t>
        <a:bodyPr/>
        <a:lstStyle/>
        <a:p>
          <a:endParaRPr lang="nl-BE"/>
        </a:p>
      </dgm:t>
    </dgm:pt>
    <dgm:pt modelId="{DAA54363-C945-4EC2-B918-ADB6B972F2E2}" type="sibTrans" cxnId="{49815151-CF00-4052-96B6-2DC93CF7EE14}">
      <dgm:prSet/>
      <dgm:spPr/>
      <dgm:t>
        <a:bodyPr/>
        <a:lstStyle/>
        <a:p>
          <a:endParaRPr lang="nl-BE"/>
        </a:p>
      </dgm:t>
    </dgm:pt>
    <dgm:pt modelId="{529E49FD-B4EC-4987-8844-1A33EBA7384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BE" dirty="0"/>
        </a:p>
      </dgm:t>
    </dgm:pt>
    <dgm:pt modelId="{CEF73709-8F1A-4F4B-87DB-DD1D6DB2DF88}" type="parTrans" cxnId="{9529E23F-DD2E-449F-96CF-2CC0954B21E4}">
      <dgm:prSet/>
      <dgm:spPr/>
      <dgm:t>
        <a:bodyPr/>
        <a:lstStyle/>
        <a:p>
          <a:endParaRPr lang="nl-BE"/>
        </a:p>
      </dgm:t>
    </dgm:pt>
    <dgm:pt modelId="{FE5A104A-FBDF-4F04-97C8-AC441ECCF459}" type="sibTrans" cxnId="{9529E23F-DD2E-449F-96CF-2CC0954B21E4}">
      <dgm:prSet/>
      <dgm:spPr/>
      <dgm:t>
        <a:bodyPr/>
        <a:lstStyle/>
        <a:p>
          <a:endParaRPr lang="nl-BE"/>
        </a:p>
      </dgm:t>
    </dgm:pt>
    <dgm:pt modelId="{B8CFB8EE-F2AD-43AA-A6E7-2BDE25C7AF7E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BE" dirty="0"/>
        </a:p>
      </dgm:t>
    </dgm:pt>
    <dgm:pt modelId="{55103402-5FE9-4030-AB24-BCED9DA5FFD9}" type="parTrans" cxnId="{DF9171BA-6261-4CD0-842C-7A3F7401E92B}">
      <dgm:prSet/>
      <dgm:spPr/>
      <dgm:t>
        <a:bodyPr/>
        <a:lstStyle/>
        <a:p>
          <a:endParaRPr lang="nl-BE"/>
        </a:p>
      </dgm:t>
    </dgm:pt>
    <dgm:pt modelId="{28160B21-EAE1-4DE9-B41E-561AB83EF9EA}" type="sibTrans" cxnId="{DF9171BA-6261-4CD0-842C-7A3F7401E92B}">
      <dgm:prSet/>
      <dgm:spPr/>
      <dgm:t>
        <a:bodyPr/>
        <a:lstStyle/>
        <a:p>
          <a:endParaRPr lang="nl-BE"/>
        </a:p>
      </dgm:t>
    </dgm:pt>
    <dgm:pt modelId="{E06BD230-A468-4647-837D-4CDDC02BFA40}">
      <dgm:prSet phldrT="[Text]"/>
      <dgm:spPr/>
      <dgm:t>
        <a:bodyPr/>
        <a:lstStyle/>
        <a:p>
          <a:r>
            <a:rPr lang="nl-BE" dirty="0"/>
            <a:t>-</a:t>
          </a:r>
        </a:p>
      </dgm:t>
    </dgm:pt>
    <dgm:pt modelId="{A82D7920-212C-4B17-893C-6FAFAB282666}" type="parTrans" cxnId="{AAB1B848-0098-4555-B28F-AF66966EEFC0}">
      <dgm:prSet/>
      <dgm:spPr/>
      <dgm:t>
        <a:bodyPr/>
        <a:lstStyle/>
        <a:p>
          <a:endParaRPr lang="nl-BE"/>
        </a:p>
      </dgm:t>
    </dgm:pt>
    <dgm:pt modelId="{35C15102-F1E5-4AE2-8785-1304F38E9B0B}" type="sibTrans" cxnId="{AAB1B848-0098-4555-B28F-AF66966EEFC0}">
      <dgm:prSet/>
      <dgm:spPr/>
      <dgm:t>
        <a:bodyPr/>
        <a:lstStyle/>
        <a:p>
          <a:endParaRPr lang="nl-BE"/>
        </a:p>
      </dgm:t>
    </dgm:pt>
    <dgm:pt modelId="{AEEDEDA9-BF3A-4883-A203-A31C3E6C02D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BE" dirty="0"/>
        </a:p>
      </dgm:t>
    </dgm:pt>
    <dgm:pt modelId="{CAFCD418-CACF-42A6-8D84-8325A3714757}" type="parTrans" cxnId="{95E4989B-2EA3-4AAC-900F-59894D844C8B}">
      <dgm:prSet/>
      <dgm:spPr/>
      <dgm:t>
        <a:bodyPr/>
        <a:lstStyle/>
        <a:p>
          <a:endParaRPr lang="nl-BE"/>
        </a:p>
      </dgm:t>
    </dgm:pt>
    <dgm:pt modelId="{C5B925F4-D3F7-4ABE-8930-98B985D680A7}" type="sibTrans" cxnId="{95E4989B-2EA3-4AAC-900F-59894D844C8B}">
      <dgm:prSet/>
      <dgm:spPr/>
      <dgm:t>
        <a:bodyPr/>
        <a:lstStyle/>
        <a:p>
          <a:endParaRPr lang="nl-BE"/>
        </a:p>
      </dgm:t>
    </dgm:pt>
    <dgm:pt modelId="{58C100A3-4EC8-4946-B166-C60568C45283}">
      <dgm:prSet phldrT="[Text]"/>
      <dgm:spPr/>
      <dgm:t>
        <a:bodyPr/>
        <a:lstStyle/>
        <a:p>
          <a:r>
            <a:rPr lang="nl-BE" dirty="0"/>
            <a:t>Lower quality interactions</a:t>
          </a:r>
        </a:p>
      </dgm:t>
    </dgm:pt>
    <dgm:pt modelId="{1453411F-C26D-4EF8-8F69-D4E683C8CB22}" type="parTrans" cxnId="{E79EA1EA-17F1-4209-A195-A31081294AC5}">
      <dgm:prSet/>
      <dgm:spPr/>
      <dgm:t>
        <a:bodyPr/>
        <a:lstStyle/>
        <a:p>
          <a:endParaRPr lang="nl-BE"/>
        </a:p>
      </dgm:t>
    </dgm:pt>
    <dgm:pt modelId="{BC4D6309-2331-4B9C-8452-27CC2E438168}" type="sibTrans" cxnId="{E79EA1EA-17F1-4209-A195-A31081294AC5}">
      <dgm:prSet/>
      <dgm:spPr/>
      <dgm:t>
        <a:bodyPr/>
        <a:lstStyle/>
        <a:p>
          <a:endParaRPr lang="nl-BE"/>
        </a:p>
      </dgm:t>
    </dgm:pt>
    <dgm:pt modelId="{110DA90F-3558-4C59-A85F-8F5B9F125BC6}">
      <dgm:prSet/>
      <dgm:spPr/>
      <dgm:t>
        <a:bodyPr/>
        <a:lstStyle/>
        <a:p>
          <a:r>
            <a:rPr lang="nl-BE" dirty="0"/>
            <a:t>Higer quantitity interactions</a:t>
          </a:r>
        </a:p>
      </dgm:t>
    </dgm:pt>
    <dgm:pt modelId="{0487DC8D-A969-49B4-8159-4467B1D22D76}" type="parTrans" cxnId="{085F7DBD-034F-4ADD-9A80-228A992A91DF}">
      <dgm:prSet/>
      <dgm:spPr/>
      <dgm:t>
        <a:bodyPr/>
        <a:lstStyle/>
        <a:p>
          <a:endParaRPr lang="nl-BE"/>
        </a:p>
      </dgm:t>
    </dgm:pt>
    <dgm:pt modelId="{0F71E0C7-1928-4680-8D2A-C528FF192339}" type="sibTrans" cxnId="{085F7DBD-034F-4ADD-9A80-228A992A91DF}">
      <dgm:prSet/>
      <dgm:spPr/>
      <dgm:t>
        <a:bodyPr/>
        <a:lstStyle/>
        <a:p>
          <a:endParaRPr lang="nl-BE"/>
        </a:p>
      </dgm:t>
    </dgm:pt>
    <dgm:pt modelId="{A1C502D8-AA4D-4F04-95A0-D5200DFF8A3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BE" dirty="0"/>
        </a:p>
      </dgm:t>
    </dgm:pt>
    <dgm:pt modelId="{74E377F8-5BBB-42E0-A026-863C8C1125CC}" type="parTrans" cxnId="{62F75448-9F30-4471-B882-1A23968B9C10}">
      <dgm:prSet/>
      <dgm:spPr/>
      <dgm:t>
        <a:bodyPr/>
        <a:lstStyle/>
        <a:p>
          <a:endParaRPr lang="nl-BE"/>
        </a:p>
      </dgm:t>
    </dgm:pt>
    <dgm:pt modelId="{9D83DA5A-014D-426F-8205-1966EE63B51D}" type="sibTrans" cxnId="{62F75448-9F30-4471-B882-1A23968B9C10}">
      <dgm:prSet/>
      <dgm:spPr/>
      <dgm:t>
        <a:bodyPr/>
        <a:lstStyle/>
        <a:p>
          <a:endParaRPr lang="nl-BE"/>
        </a:p>
      </dgm:t>
    </dgm:pt>
    <dgm:pt modelId="{463FDAFD-6090-4199-893B-610B0BC19D44}" type="pres">
      <dgm:prSet presAssocID="{0B078DCA-78FF-4AB8-B148-DE6665DDFD5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6268D86-8374-46F3-A5C2-42C01ACABAA1}" type="pres">
      <dgm:prSet presAssocID="{0B078DCA-78FF-4AB8-B148-DE6665DDFD55}" presName="dummyMaxCanvas" presStyleCnt="0"/>
      <dgm:spPr/>
    </dgm:pt>
    <dgm:pt modelId="{1DE28F2A-241A-4E6B-8810-405969054FBE}" type="pres">
      <dgm:prSet presAssocID="{0B078DCA-78FF-4AB8-B148-DE6665DDFD55}" presName="parentComposite" presStyleCnt="0"/>
      <dgm:spPr/>
    </dgm:pt>
    <dgm:pt modelId="{7843472D-8A12-4B60-BC7E-324CF6E2380E}" type="pres">
      <dgm:prSet presAssocID="{0B078DCA-78FF-4AB8-B148-DE6665DDFD55}" presName="parent1" presStyleLbl="alignAccFollowNode1" presStyleIdx="0" presStyleCnt="4">
        <dgm:presLayoutVars>
          <dgm:chMax val="4"/>
        </dgm:presLayoutVars>
      </dgm:prSet>
      <dgm:spPr/>
    </dgm:pt>
    <dgm:pt modelId="{041BFECF-2A70-4E31-9EEF-C8DBDE608374}" type="pres">
      <dgm:prSet presAssocID="{0B078DCA-78FF-4AB8-B148-DE6665DDFD55}" presName="parent2" presStyleLbl="alignAccFollowNode1" presStyleIdx="1" presStyleCnt="4">
        <dgm:presLayoutVars>
          <dgm:chMax val="4"/>
        </dgm:presLayoutVars>
      </dgm:prSet>
      <dgm:spPr/>
    </dgm:pt>
    <dgm:pt modelId="{DAFA9699-6DA7-4845-B151-DE0E36D23987}" type="pres">
      <dgm:prSet presAssocID="{0B078DCA-78FF-4AB8-B148-DE6665DDFD55}" presName="childrenComposite" presStyleCnt="0"/>
      <dgm:spPr/>
    </dgm:pt>
    <dgm:pt modelId="{509FE30D-42AD-4E7F-A91B-2F99066A3A31}" type="pres">
      <dgm:prSet presAssocID="{0B078DCA-78FF-4AB8-B148-DE6665DDFD55}" presName="dummyMaxCanvas_ChildArea" presStyleCnt="0"/>
      <dgm:spPr/>
    </dgm:pt>
    <dgm:pt modelId="{4A57728E-F74C-4D83-8300-44BE252A03DA}" type="pres">
      <dgm:prSet presAssocID="{0B078DCA-78FF-4AB8-B148-DE6665DDFD55}" presName="fulcrum" presStyleLbl="alignAccFollowNode1" presStyleIdx="2" presStyleCnt="4"/>
      <dgm:spPr/>
    </dgm:pt>
    <dgm:pt modelId="{4D66BC30-B186-4420-86E0-AF19530D671C}" type="pres">
      <dgm:prSet presAssocID="{0B078DCA-78FF-4AB8-B148-DE6665DDFD55}" presName="balance_33" presStyleLbl="alignAccFollowNode1" presStyleIdx="3" presStyleCnt="4">
        <dgm:presLayoutVars>
          <dgm:bulletEnabled val="1"/>
        </dgm:presLayoutVars>
      </dgm:prSet>
      <dgm:spPr/>
    </dgm:pt>
    <dgm:pt modelId="{AB04DEBF-3D13-4CE5-B907-D201BBB01912}" type="pres">
      <dgm:prSet presAssocID="{0B078DCA-78FF-4AB8-B148-DE6665DDFD55}" presName="right_33_1" presStyleLbl="node1" presStyleIdx="0" presStyleCnt="6">
        <dgm:presLayoutVars>
          <dgm:bulletEnabled val="1"/>
        </dgm:presLayoutVars>
      </dgm:prSet>
      <dgm:spPr/>
    </dgm:pt>
    <dgm:pt modelId="{3986672B-3AE0-4BE6-A880-27EE590AA191}" type="pres">
      <dgm:prSet presAssocID="{0B078DCA-78FF-4AB8-B148-DE6665DDFD55}" presName="right_33_2" presStyleLbl="node1" presStyleIdx="1" presStyleCnt="6">
        <dgm:presLayoutVars>
          <dgm:bulletEnabled val="1"/>
        </dgm:presLayoutVars>
      </dgm:prSet>
      <dgm:spPr/>
    </dgm:pt>
    <dgm:pt modelId="{8ACB9EF2-C571-4A75-B77A-D94DBA2A3385}" type="pres">
      <dgm:prSet presAssocID="{0B078DCA-78FF-4AB8-B148-DE6665DDFD55}" presName="right_33_3" presStyleLbl="node1" presStyleIdx="2" presStyleCnt="6">
        <dgm:presLayoutVars>
          <dgm:bulletEnabled val="1"/>
        </dgm:presLayoutVars>
      </dgm:prSet>
      <dgm:spPr/>
    </dgm:pt>
    <dgm:pt modelId="{339D0AF9-2428-469A-B301-D329355EADC8}" type="pres">
      <dgm:prSet presAssocID="{0B078DCA-78FF-4AB8-B148-DE6665DDFD55}" presName="left_33_1" presStyleLbl="node1" presStyleIdx="3" presStyleCnt="6">
        <dgm:presLayoutVars>
          <dgm:bulletEnabled val="1"/>
        </dgm:presLayoutVars>
      </dgm:prSet>
      <dgm:spPr/>
    </dgm:pt>
    <dgm:pt modelId="{7CDA3FF0-F82C-4E67-AA17-9E1C04A9A079}" type="pres">
      <dgm:prSet presAssocID="{0B078DCA-78FF-4AB8-B148-DE6665DDFD55}" presName="left_33_2" presStyleLbl="node1" presStyleIdx="4" presStyleCnt="6">
        <dgm:presLayoutVars>
          <dgm:bulletEnabled val="1"/>
        </dgm:presLayoutVars>
      </dgm:prSet>
      <dgm:spPr/>
    </dgm:pt>
    <dgm:pt modelId="{01356282-E861-4485-B21D-3C30E5D48E57}" type="pres">
      <dgm:prSet presAssocID="{0B078DCA-78FF-4AB8-B148-DE6665DDFD55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75D8AB02-B007-4462-ACA1-C620053058DC}" type="presOf" srcId="{93FA4B95-E884-4943-8791-16814A099430}" destId="{7843472D-8A12-4B60-BC7E-324CF6E2380E}" srcOrd="0" destOrd="0" presId="urn:microsoft.com/office/officeart/2005/8/layout/balance1"/>
    <dgm:cxn modelId="{E160100C-1A28-4AF4-B25F-4CCA90335705}" type="presOf" srcId="{AEEDEDA9-BF3A-4883-A203-A31C3E6C02D7}" destId="{AB04DEBF-3D13-4CE5-B907-D201BBB01912}" srcOrd="0" destOrd="0" presId="urn:microsoft.com/office/officeart/2005/8/layout/balance1"/>
    <dgm:cxn modelId="{DC87813F-C76A-40EC-B7C8-A7622C97FB94}" type="presOf" srcId="{0B078DCA-78FF-4AB8-B148-DE6665DDFD55}" destId="{463FDAFD-6090-4199-893B-610B0BC19D44}" srcOrd="0" destOrd="0" presId="urn:microsoft.com/office/officeart/2005/8/layout/balance1"/>
    <dgm:cxn modelId="{9529E23F-DD2E-449F-96CF-2CC0954B21E4}" srcId="{93FA4B95-E884-4943-8791-16814A099430}" destId="{529E49FD-B4EC-4987-8844-1A33EBA73849}" srcOrd="0" destOrd="0" parTransId="{CEF73709-8F1A-4F4B-87DB-DD1D6DB2DF88}" sibTransId="{FE5A104A-FBDF-4F04-97C8-AC441ECCF459}"/>
    <dgm:cxn modelId="{62F75448-9F30-4471-B882-1A23968B9C10}" srcId="{E06BD230-A468-4647-837D-4CDDC02BFA40}" destId="{A1C502D8-AA4D-4F04-95A0-D5200DFF8A3E}" srcOrd="1" destOrd="0" parTransId="{74E377F8-5BBB-42E0-A026-863C8C1125CC}" sibTransId="{9D83DA5A-014D-426F-8205-1966EE63B51D}"/>
    <dgm:cxn modelId="{AAB1B848-0098-4555-B28F-AF66966EEFC0}" srcId="{0B078DCA-78FF-4AB8-B148-DE6665DDFD55}" destId="{E06BD230-A468-4647-837D-4CDDC02BFA40}" srcOrd="1" destOrd="0" parTransId="{A82D7920-212C-4B17-893C-6FAFAB282666}" sibTransId="{35C15102-F1E5-4AE2-8785-1304F38E9B0B}"/>
    <dgm:cxn modelId="{21731F4D-EC3A-4931-AF50-2E877888E475}" type="presOf" srcId="{E06BD230-A468-4647-837D-4CDDC02BFA40}" destId="{041BFECF-2A70-4E31-9EEF-C8DBDE608374}" srcOrd="0" destOrd="0" presId="urn:microsoft.com/office/officeart/2005/8/layout/balance1"/>
    <dgm:cxn modelId="{49815151-CF00-4052-96B6-2DC93CF7EE14}" srcId="{0B078DCA-78FF-4AB8-B148-DE6665DDFD55}" destId="{93FA4B95-E884-4943-8791-16814A099430}" srcOrd="0" destOrd="0" parTransId="{9A36FD22-0257-433F-81FC-2837EA327905}" sibTransId="{DAA54363-C945-4EC2-B918-ADB6B972F2E2}"/>
    <dgm:cxn modelId="{AA51CB64-D122-4A94-948E-4EE842FA2CB4}" type="presOf" srcId="{A1C502D8-AA4D-4F04-95A0-D5200DFF8A3E}" destId="{3986672B-3AE0-4BE6-A880-27EE590AA191}" srcOrd="0" destOrd="0" presId="urn:microsoft.com/office/officeart/2005/8/layout/balance1"/>
    <dgm:cxn modelId="{CAAF1D6A-E0C6-43E7-9650-6735DE7B00B2}" type="presOf" srcId="{58C100A3-4EC8-4946-B166-C60568C45283}" destId="{8ACB9EF2-C571-4A75-B77A-D94DBA2A3385}" srcOrd="0" destOrd="0" presId="urn:microsoft.com/office/officeart/2005/8/layout/balance1"/>
    <dgm:cxn modelId="{4E0FBF80-C090-43C0-8F5A-27FA7B91CAE7}" type="presOf" srcId="{B8CFB8EE-F2AD-43AA-A6E7-2BDE25C7AF7E}" destId="{7CDA3FF0-F82C-4E67-AA17-9E1C04A9A079}" srcOrd="0" destOrd="0" presId="urn:microsoft.com/office/officeart/2005/8/layout/balance1"/>
    <dgm:cxn modelId="{464E5A97-AFC4-4D37-BA30-4EC616E1A563}" type="presOf" srcId="{529E49FD-B4EC-4987-8844-1A33EBA73849}" destId="{339D0AF9-2428-469A-B301-D329355EADC8}" srcOrd="0" destOrd="0" presId="urn:microsoft.com/office/officeart/2005/8/layout/balance1"/>
    <dgm:cxn modelId="{95E4989B-2EA3-4AAC-900F-59894D844C8B}" srcId="{E06BD230-A468-4647-837D-4CDDC02BFA40}" destId="{AEEDEDA9-BF3A-4883-A203-A31C3E6C02D7}" srcOrd="0" destOrd="0" parTransId="{CAFCD418-CACF-42A6-8D84-8325A3714757}" sibTransId="{C5B925F4-D3F7-4ABE-8930-98B985D680A7}"/>
    <dgm:cxn modelId="{34D9609F-86AE-4779-AD0E-BFD5EDA6646F}" type="presOf" srcId="{110DA90F-3558-4C59-A85F-8F5B9F125BC6}" destId="{01356282-E861-4485-B21D-3C30E5D48E57}" srcOrd="0" destOrd="0" presId="urn:microsoft.com/office/officeart/2005/8/layout/balance1"/>
    <dgm:cxn modelId="{DF9171BA-6261-4CD0-842C-7A3F7401E92B}" srcId="{93FA4B95-E884-4943-8791-16814A099430}" destId="{B8CFB8EE-F2AD-43AA-A6E7-2BDE25C7AF7E}" srcOrd="1" destOrd="0" parTransId="{55103402-5FE9-4030-AB24-BCED9DA5FFD9}" sibTransId="{28160B21-EAE1-4DE9-B41E-561AB83EF9EA}"/>
    <dgm:cxn modelId="{085F7DBD-034F-4ADD-9A80-228A992A91DF}" srcId="{93FA4B95-E884-4943-8791-16814A099430}" destId="{110DA90F-3558-4C59-A85F-8F5B9F125BC6}" srcOrd="2" destOrd="0" parTransId="{0487DC8D-A969-49B4-8159-4467B1D22D76}" sibTransId="{0F71E0C7-1928-4680-8D2A-C528FF192339}"/>
    <dgm:cxn modelId="{E79EA1EA-17F1-4209-A195-A31081294AC5}" srcId="{E06BD230-A468-4647-837D-4CDDC02BFA40}" destId="{58C100A3-4EC8-4946-B166-C60568C45283}" srcOrd="2" destOrd="0" parTransId="{1453411F-C26D-4EF8-8F69-D4E683C8CB22}" sibTransId="{BC4D6309-2331-4B9C-8452-27CC2E438168}"/>
    <dgm:cxn modelId="{2F388FA2-C5EA-4B33-A355-61ECE9176AB5}" type="presParOf" srcId="{463FDAFD-6090-4199-893B-610B0BC19D44}" destId="{B6268D86-8374-46F3-A5C2-42C01ACABAA1}" srcOrd="0" destOrd="0" presId="urn:microsoft.com/office/officeart/2005/8/layout/balance1"/>
    <dgm:cxn modelId="{4CD7954D-C098-49F0-A42C-DFA891B497F6}" type="presParOf" srcId="{463FDAFD-6090-4199-893B-610B0BC19D44}" destId="{1DE28F2A-241A-4E6B-8810-405969054FBE}" srcOrd="1" destOrd="0" presId="urn:microsoft.com/office/officeart/2005/8/layout/balance1"/>
    <dgm:cxn modelId="{5928AD05-31CE-4BEB-BB39-2A6BC64D2ABF}" type="presParOf" srcId="{1DE28F2A-241A-4E6B-8810-405969054FBE}" destId="{7843472D-8A12-4B60-BC7E-324CF6E2380E}" srcOrd="0" destOrd="0" presId="urn:microsoft.com/office/officeart/2005/8/layout/balance1"/>
    <dgm:cxn modelId="{D127D899-E30A-4E6C-9D94-C3DC1BD2C643}" type="presParOf" srcId="{1DE28F2A-241A-4E6B-8810-405969054FBE}" destId="{041BFECF-2A70-4E31-9EEF-C8DBDE608374}" srcOrd="1" destOrd="0" presId="urn:microsoft.com/office/officeart/2005/8/layout/balance1"/>
    <dgm:cxn modelId="{9CC08444-C56A-4E4B-9957-C8832017FC03}" type="presParOf" srcId="{463FDAFD-6090-4199-893B-610B0BC19D44}" destId="{DAFA9699-6DA7-4845-B151-DE0E36D23987}" srcOrd="2" destOrd="0" presId="urn:microsoft.com/office/officeart/2005/8/layout/balance1"/>
    <dgm:cxn modelId="{D46B7EF2-1118-43CB-B288-19145BBCEDD9}" type="presParOf" srcId="{DAFA9699-6DA7-4845-B151-DE0E36D23987}" destId="{509FE30D-42AD-4E7F-A91B-2F99066A3A31}" srcOrd="0" destOrd="0" presId="urn:microsoft.com/office/officeart/2005/8/layout/balance1"/>
    <dgm:cxn modelId="{52BFDB4E-15DF-4FC4-9265-E8275B2D4465}" type="presParOf" srcId="{DAFA9699-6DA7-4845-B151-DE0E36D23987}" destId="{4A57728E-F74C-4D83-8300-44BE252A03DA}" srcOrd="1" destOrd="0" presId="urn:microsoft.com/office/officeart/2005/8/layout/balance1"/>
    <dgm:cxn modelId="{2C6DCB2D-8A15-48EE-BC81-8E9849FA80F2}" type="presParOf" srcId="{DAFA9699-6DA7-4845-B151-DE0E36D23987}" destId="{4D66BC30-B186-4420-86E0-AF19530D671C}" srcOrd="2" destOrd="0" presId="urn:microsoft.com/office/officeart/2005/8/layout/balance1"/>
    <dgm:cxn modelId="{1DAC1925-AD15-4F42-9CE3-7304E4720160}" type="presParOf" srcId="{DAFA9699-6DA7-4845-B151-DE0E36D23987}" destId="{AB04DEBF-3D13-4CE5-B907-D201BBB01912}" srcOrd="3" destOrd="0" presId="urn:microsoft.com/office/officeart/2005/8/layout/balance1"/>
    <dgm:cxn modelId="{6B9D1CD5-9478-413A-81B0-44C92490B072}" type="presParOf" srcId="{DAFA9699-6DA7-4845-B151-DE0E36D23987}" destId="{3986672B-3AE0-4BE6-A880-27EE590AA191}" srcOrd="4" destOrd="0" presId="urn:microsoft.com/office/officeart/2005/8/layout/balance1"/>
    <dgm:cxn modelId="{1C3572EB-E418-464E-83F3-C63EC628ECC8}" type="presParOf" srcId="{DAFA9699-6DA7-4845-B151-DE0E36D23987}" destId="{8ACB9EF2-C571-4A75-B77A-D94DBA2A3385}" srcOrd="5" destOrd="0" presId="urn:microsoft.com/office/officeart/2005/8/layout/balance1"/>
    <dgm:cxn modelId="{B42618BB-EAD3-48A3-BDC7-19C23CE46959}" type="presParOf" srcId="{DAFA9699-6DA7-4845-B151-DE0E36D23987}" destId="{339D0AF9-2428-469A-B301-D329355EADC8}" srcOrd="6" destOrd="0" presId="urn:microsoft.com/office/officeart/2005/8/layout/balance1"/>
    <dgm:cxn modelId="{FEA17CE0-A69C-4FDB-8CCD-948D6AAD0F96}" type="presParOf" srcId="{DAFA9699-6DA7-4845-B151-DE0E36D23987}" destId="{7CDA3FF0-F82C-4E67-AA17-9E1C04A9A079}" srcOrd="7" destOrd="0" presId="urn:microsoft.com/office/officeart/2005/8/layout/balance1"/>
    <dgm:cxn modelId="{7A3B26B1-350F-424F-B16A-36FF696EAF6D}" type="presParOf" srcId="{DAFA9699-6DA7-4845-B151-DE0E36D23987}" destId="{01356282-E861-4485-B21D-3C30E5D48E57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78DCA-78FF-4AB8-B148-DE6665DDFD5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3FA4B95-E884-4943-8791-16814A099430}">
      <dgm:prSet phldrT="[Text]"/>
      <dgm:spPr/>
      <dgm:t>
        <a:bodyPr/>
        <a:lstStyle/>
        <a:p>
          <a:r>
            <a:rPr lang="nl-BE" dirty="0"/>
            <a:t>+</a:t>
          </a:r>
        </a:p>
      </dgm:t>
    </dgm:pt>
    <dgm:pt modelId="{9A36FD22-0257-433F-81FC-2837EA327905}" type="parTrans" cxnId="{49815151-CF00-4052-96B6-2DC93CF7EE14}">
      <dgm:prSet/>
      <dgm:spPr/>
      <dgm:t>
        <a:bodyPr/>
        <a:lstStyle/>
        <a:p>
          <a:endParaRPr lang="nl-BE"/>
        </a:p>
      </dgm:t>
    </dgm:pt>
    <dgm:pt modelId="{DAA54363-C945-4EC2-B918-ADB6B972F2E2}" type="sibTrans" cxnId="{49815151-CF00-4052-96B6-2DC93CF7EE14}">
      <dgm:prSet/>
      <dgm:spPr/>
      <dgm:t>
        <a:bodyPr/>
        <a:lstStyle/>
        <a:p>
          <a:endParaRPr lang="nl-BE"/>
        </a:p>
      </dgm:t>
    </dgm:pt>
    <dgm:pt modelId="{529E49FD-B4EC-4987-8844-1A33EBA7384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BE" dirty="0"/>
        </a:p>
      </dgm:t>
    </dgm:pt>
    <dgm:pt modelId="{CEF73709-8F1A-4F4B-87DB-DD1D6DB2DF88}" type="parTrans" cxnId="{9529E23F-DD2E-449F-96CF-2CC0954B21E4}">
      <dgm:prSet/>
      <dgm:spPr/>
      <dgm:t>
        <a:bodyPr/>
        <a:lstStyle/>
        <a:p>
          <a:endParaRPr lang="nl-BE"/>
        </a:p>
      </dgm:t>
    </dgm:pt>
    <dgm:pt modelId="{FE5A104A-FBDF-4F04-97C8-AC441ECCF459}" type="sibTrans" cxnId="{9529E23F-DD2E-449F-96CF-2CC0954B21E4}">
      <dgm:prSet/>
      <dgm:spPr/>
      <dgm:t>
        <a:bodyPr/>
        <a:lstStyle/>
        <a:p>
          <a:endParaRPr lang="nl-BE"/>
        </a:p>
      </dgm:t>
    </dgm:pt>
    <dgm:pt modelId="{B8CFB8EE-F2AD-43AA-A6E7-2BDE25C7AF7E}">
      <dgm:prSet phldrT="[Text]"/>
      <dgm:spPr/>
      <dgm:t>
        <a:bodyPr/>
        <a:lstStyle/>
        <a:p>
          <a:r>
            <a:rPr lang="nl-BE" dirty="0"/>
            <a:t>Flexibility</a:t>
          </a:r>
        </a:p>
      </dgm:t>
    </dgm:pt>
    <dgm:pt modelId="{55103402-5FE9-4030-AB24-BCED9DA5FFD9}" type="parTrans" cxnId="{DF9171BA-6261-4CD0-842C-7A3F7401E92B}">
      <dgm:prSet/>
      <dgm:spPr/>
      <dgm:t>
        <a:bodyPr/>
        <a:lstStyle/>
        <a:p>
          <a:endParaRPr lang="nl-BE"/>
        </a:p>
      </dgm:t>
    </dgm:pt>
    <dgm:pt modelId="{28160B21-EAE1-4DE9-B41E-561AB83EF9EA}" type="sibTrans" cxnId="{DF9171BA-6261-4CD0-842C-7A3F7401E92B}">
      <dgm:prSet/>
      <dgm:spPr/>
      <dgm:t>
        <a:bodyPr/>
        <a:lstStyle/>
        <a:p>
          <a:endParaRPr lang="nl-BE"/>
        </a:p>
      </dgm:t>
    </dgm:pt>
    <dgm:pt modelId="{E06BD230-A468-4647-837D-4CDDC02BFA40}">
      <dgm:prSet phldrT="[Text]"/>
      <dgm:spPr/>
      <dgm:t>
        <a:bodyPr/>
        <a:lstStyle/>
        <a:p>
          <a:r>
            <a:rPr lang="nl-BE" dirty="0"/>
            <a:t>-</a:t>
          </a:r>
        </a:p>
      </dgm:t>
    </dgm:pt>
    <dgm:pt modelId="{A82D7920-212C-4B17-893C-6FAFAB282666}" type="parTrans" cxnId="{AAB1B848-0098-4555-B28F-AF66966EEFC0}">
      <dgm:prSet/>
      <dgm:spPr/>
      <dgm:t>
        <a:bodyPr/>
        <a:lstStyle/>
        <a:p>
          <a:endParaRPr lang="nl-BE"/>
        </a:p>
      </dgm:t>
    </dgm:pt>
    <dgm:pt modelId="{35C15102-F1E5-4AE2-8785-1304F38E9B0B}" type="sibTrans" cxnId="{AAB1B848-0098-4555-B28F-AF66966EEFC0}">
      <dgm:prSet/>
      <dgm:spPr/>
      <dgm:t>
        <a:bodyPr/>
        <a:lstStyle/>
        <a:p>
          <a:endParaRPr lang="nl-BE"/>
        </a:p>
      </dgm:t>
    </dgm:pt>
    <dgm:pt modelId="{AEEDEDA9-BF3A-4883-A203-A31C3E6C02D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BE" dirty="0"/>
        </a:p>
      </dgm:t>
    </dgm:pt>
    <dgm:pt modelId="{CAFCD418-CACF-42A6-8D84-8325A3714757}" type="parTrans" cxnId="{95E4989B-2EA3-4AAC-900F-59894D844C8B}">
      <dgm:prSet/>
      <dgm:spPr/>
      <dgm:t>
        <a:bodyPr/>
        <a:lstStyle/>
        <a:p>
          <a:endParaRPr lang="nl-BE"/>
        </a:p>
      </dgm:t>
    </dgm:pt>
    <dgm:pt modelId="{C5B925F4-D3F7-4ABE-8930-98B985D680A7}" type="sibTrans" cxnId="{95E4989B-2EA3-4AAC-900F-59894D844C8B}">
      <dgm:prSet/>
      <dgm:spPr/>
      <dgm:t>
        <a:bodyPr/>
        <a:lstStyle/>
        <a:p>
          <a:endParaRPr lang="nl-BE"/>
        </a:p>
      </dgm:t>
    </dgm:pt>
    <dgm:pt modelId="{58C100A3-4EC8-4946-B166-C60568C4528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BE" dirty="0"/>
            <a:t>Lower quality interactions</a:t>
          </a:r>
        </a:p>
      </dgm:t>
    </dgm:pt>
    <dgm:pt modelId="{1453411F-C26D-4EF8-8F69-D4E683C8CB22}" type="parTrans" cxnId="{E79EA1EA-17F1-4209-A195-A31081294AC5}">
      <dgm:prSet/>
      <dgm:spPr/>
      <dgm:t>
        <a:bodyPr/>
        <a:lstStyle/>
        <a:p>
          <a:endParaRPr lang="nl-BE"/>
        </a:p>
      </dgm:t>
    </dgm:pt>
    <dgm:pt modelId="{BC4D6309-2331-4B9C-8452-27CC2E438168}" type="sibTrans" cxnId="{E79EA1EA-17F1-4209-A195-A31081294AC5}">
      <dgm:prSet/>
      <dgm:spPr/>
      <dgm:t>
        <a:bodyPr/>
        <a:lstStyle/>
        <a:p>
          <a:endParaRPr lang="nl-BE"/>
        </a:p>
      </dgm:t>
    </dgm:pt>
    <dgm:pt modelId="{110DA90F-3558-4C59-A85F-8F5B9F125BC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BE" dirty="0"/>
            <a:t>Higher quantity interactions</a:t>
          </a:r>
        </a:p>
      </dgm:t>
    </dgm:pt>
    <dgm:pt modelId="{0487DC8D-A969-49B4-8159-4467B1D22D76}" type="parTrans" cxnId="{085F7DBD-034F-4ADD-9A80-228A992A91DF}">
      <dgm:prSet/>
      <dgm:spPr/>
      <dgm:t>
        <a:bodyPr/>
        <a:lstStyle/>
        <a:p>
          <a:endParaRPr lang="nl-BE"/>
        </a:p>
      </dgm:t>
    </dgm:pt>
    <dgm:pt modelId="{0F71E0C7-1928-4680-8D2A-C528FF192339}" type="sibTrans" cxnId="{085F7DBD-034F-4ADD-9A80-228A992A91DF}">
      <dgm:prSet/>
      <dgm:spPr/>
      <dgm:t>
        <a:bodyPr/>
        <a:lstStyle/>
        <a:p>
          <a:endParaRPr lang="nl-BE"/>
        </a:p>
      </dgm:t>
    </dgm:pt>
    <dgm:pt modelId="{A1C502D8-AA4D-4F04-95A0-D5200DFF8A3E}">
      <dgm:prSet/>
      <dgm:spPr/>
      <dgm:t>
        <a:bodyPr/>
        <a:lstStyle/>
        <a:p>
          <a:r>
            <a:rPr lang="nl-BE" dirty="0"/>
            <a:t>Role interference</a:t>
          </a:r>
        </a:p>
      </dgm:t>
    </dgm:pt>
    <dgm:pt modelId="{74E377F8-5BBB-42E0-A026-863C8C1125CC}" type="parTrans" cxnId="{62F75448-9F30-4471-B882-1A23968B9C10}">
      <dgm:prSet/>
      <dgm:spPr/>
      <dgm:t>
        <a:bodyPr/>
        <a:lstStyle/>
        <a:p>
          <a:endParaRPr lang="nl-BE"/>
        </a:p>
      </dgm:t>
    </dgm:pt>
    <dgm:pt modelId="{9D83DA5A-014D-426F-8205-1966EE63B51D}" type="sibTrans" cxnId="{62F75448-9F30-4471-B882-1A23968B9C10}">
      <dgm:prSet/>
      <dgm:spPr/>
      <dgm:t>
        <a:bodyPr/>
        <a:lstStyle/>
        <a:p>
          <a:endParaRPr lang="nl-BE"/>
        </a:p>
      </dgm:t>
    </dgm:pt>
    <dgm:pt modelId="{463FDAFD-6090-4199-893B-610B0BC19D44}" type="pres">
      <dgm:prSet presAssocID="{0B078DCA-78FF-4AB8-B148-DE6665DDFD5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6268D86-8374-46F3-A5C2-42C01ACABAA1}" type="pres">
      <dgm:prSet presAssocID="{0B078DCA-78FF-4AB8-B148-DE6665DDFD55}" presName="dummyMaxCanvas" presStyleCnt="0"/>
      <dgm:spPr/>
    </dgm:pt>
    <dgm:pt modelId="{1DE28F2A-241A-4E6B-8810-405969054FBE}" type="pres">
      <dgm:prSet presAssocID="{0B078DCA-78FF-4AB8-B148-DE6665DDFD55}" presName="parentComposite" presStyleCnt="0"/>
      <dgm:spPr/>
    </dgm:pt>
    <dgm:pt modelId="{7843472D-8A12-4B60-BC7E-324CF6E2380E}" type="pres">
      <dgm:prSet presAssocID="{0B078DCA-78FF-4AB8-B148-DE6665DDFD55}" presName="parent1" presStyleLbl="alignAccFollowNode1" presStyleIdx="0" presStyleCnt="4">
        <dgm:presLayoutVars>
          <dgm:chMax val="4"/>
        </dgm:presLayoutVars>
      </dgm:prSet>
      <dgm:spPr/>
    </dgm:pt>
    <dgm:pt modelId="{041BFECF-2A70-4E31-9EEF-C8DBDE608374}" type="pres">
      <dgm:prSet presAssocID="{0B078DCA-78FF-4AB8-B148-DE6665DDFD55}" presName="parent2" presStyleLbl="alignAccFollowNode1" presStyleIdx="1" presStyleCnt="4">
        <dgm:presLayoutVars>
          <dgm:chMax val="4"/>
        </dgm:presLayoutVars>
      </dgm:prSet>
      <dgm:spPr/>
    </dgm:pt>
    <dgm:pt modelId="{DAFA9699-6DA7-4845-B151-DE0E36D23987}" type="pres">
      <dgm:prSet presAssocID="{0B078DCA-78FF-4AB8-B148-DE6665DDFD55}" presName="childrenComposite" presStyleCnt="0"/>
      <dgm:spPr/>
    </dgm:pt>
    <dgm:pt modelId="{509FE30D-42AD-4E7F-A91B-2F99066A3A31}" type="pres">
      <dgm:prSet presAssocID="{0B078DCA-78FF-4AB8-B148-DE6665DDFD55}" presName="dummyMaxCanvas_ChildArea" presStyleCnt="0"/>
      <dgm:spPr/>
    </dgm:pt>
    <dgm:pt modelId="{4A57728E-F74C-4D83-8300-44BE252A03DA}" type="pres">
      <dgm:prSet presAssocID="{0B078DCA-78FF-4AB8-B148-DE6665DDFD55}" presName="fulcrum" presStyleLbl="alignAccFollowNode1" presStyleIdx="2" presStyleCnt="4"/>
      <dgm:spPr/>
    </dgm:pt>
    <dgm:pt modelId="{4D66BC30-B186-4420-86E0-AF19530D671C}" type="pres">
      <dgm:prSet presAssocID="{0B078DCA-78FF-4AB8-B148-DE6665DDFD55}" presName="balance_33" presStyleLbl="alignAccFollowNode1" presStyleIdx="3" presStyleCnt="4">
        <dgm:presLayoutVars>
          <dgm:bulletEnabled val="1"/>
        </dgm:presLayoutVars>
      </dgm:prSet>
      <dgm:spPr/>
    </dgm:pt>
    <dgm:pt modelId="{AB04DEBF-3D13-4CE5-B907-D201BBB01912}" type="pres">
      <dgm:prSet presAssocID="{0B078DCA-78FF-4AB8-B148-DE6665DDFD55}" presName="right_33_1" presStyleLbl="node1" presStyleIdx="0" presStyleCnt="6">
        <dgm:presLayoutVars>
          <dgm:bulletEnabled val="1"/>
        </dgm:presLayoutVars>
      </dgm:prSet>
      <dgm:spPr/>
    </dgm:pt>
    <dgm:pt modelId="{3986672B-3AE0-4BE6-A880-27EE590AA191}" type="pres">
      <dgm:prSet presAssocID="{0B078DCA-78FF-4AB8-B148-DE6665DDFD55}" presName="right_33_2" presStyleLbl="node1" presStyleIdx="1" presStyleCnt="6">
        <dgm:presLayoutVars>
          <dgm:bulletEnabled val="1"/>
        </dgm:presLayoutVars>
      </dgm:prSet>
      <dgm:spPr/>
    </dgm:pt>
    <dgm:pt modelId="{8ACB9EF2-C571-4A75-B77A-D94DBA2A3385}" type="pres">
      <dgm:prSet presAssocID="{0B078DCA-78FF-4AB8-B148-DE6665DDFD55}" presName="right_33_3" presStyleLbl="node1" presStyleIdx="2" presStyleCnt="6">
        <dgm:presLayoutVars>
          <dgm:bulletEnabled val="1"/>
        </dgm:presLayoutVars>
      </dgm:prSet>
      <dgm:spPr/>
    </dgm:pt>
    <dgm:pt modelId="{339D0AF9-2428-469A-B301-D329355EADC8}" type="pres">
      <dgm:prSet presAssocID="{0B078DCA-78FF-4AB8-B148-DE6665DDFD55}" presName="left_33_1" presStyleLbl="node1" presStyleIdx="3" presStyleCnt="6">
        <dgm:presLayoutVars>
          <dgm:bulletEnabled val="1"/>
        </dgm:presLayoutVars>
      </dgm:prSet>
      <dgm:spPr/>
    </dgm:pt>
    <dgm:pt modelId="{7CDA3FF0-F82C-4E67-AA17-9E1C04A9A079}" type="pres">
      <dgm:prSet presAssocID="{0B078DCA-78FF-4AB8-B148-DE6665DDFD55}" presName="left_33_2" presStyleLbl="node1" presStyleIdx="4" presStyleCnt="6">
        <dgm:presLayoutVars>
          <dgm:bulletEnabled val="1"/>
        </dgm:presLayoutVars>
      </dgm:prSet>
      <dgm:spPr/>
    </dgm:pt>
    <dgm:pt modelId="{01356282-E861-4485-B21D-3C30E5D48E57}" type="pres">
      <dgm:prSet presAssocID="{0B078DCA-78FF-4AB8-B148-DE6665DDFD55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75D8AB02-B007-4462-ACA1-C620053058DC}" type="presOf" srcId="{93FA4B95-E884-4943-8791-16814A099430}" destId="{7843472D-8A12-4B60-BC7E-324CF6E2380E}" srcOrd="0" destOrd="0" presId="urn:microsoft.com/office/officeart/2005/8/layout/balance1"/>
    <dgm:cxn modelId="{E160100C-1A28-4AF4-B25F-4CCA90335705}" type="presOf" srcId="{AEEDEDA9-BF3A-4883-A203-A31C3E6C02D7}" destId="{AB04DEBF-3D13-4CE5-B907-D201BBB01912}" srcOrd="0" destOrd="0" presId="urn:microsoft.com/office/officeart/2005/8/layout/balance1"/>
    <dgm:cxn modelId="{DC87813F-C76A-40EC-B7C8-A7622C97FB94}" type="presOf" srcId="{0B078DCA-78FF-4AB8-B148-DE6665DDFD55}" destId="{463FDAFD-6090-4199-893B-610B0BC19D44}" srcOrd="0" destOrd="0" presId="urn:microsoft.com/office/officeart/2005/8/layout/balance1"/>
    <dgm:cxn modelId="{9529E23F-DD2E-449F-96CF-2CC0954B21E4}" srcId="{93FA4B95-E884-4943-8791-16814A099430}" destId="{529E49FD-B4EC-4987-8844-1A33EBA73849}" srcOrd="0" destOrd="0" parTransId="{CEF73709-8F1A-4F4B-87DB-DD1D6DB2DF88}" sibTransId="{FE5A104A-FBDF-4F04-97C8-AC441ECCF459}"/>
    <dgm:cxn modelId="{62F75448-9F30-4471-B882-1A23968B9C10}" srcId="{E06BD230-A468-4647-837D-4CDDC02BFA40}" destId="{A1C502D8-AA4D-4F04-95A0-D5200DFF8A3E}" srcOrd="1" destOrd="0" parTransId="{74E377F8-5BBB-42E0-A026-863C8C1125CC}" sibTransId="{9D83DA5A-014D-426F-8205-1966EE63B51D}"/>
    <dgm:cxn modelId="{AAB1B848-0098-4555-B28F-AF66966EEFC0}" srcId="{0B078DCA-78FF-4AB8-B148-DE6665DDFD55}" destId="{E06BD230-A468-4647-837D-4CDDC02BFA40}" srcOrd="1" destOrd="0" parTransId="{A82D7920-212C-4B17-893C-6FAFAB282666}" sibTransId="{35C15102-F1E5-4AE2-8785-1304F38E9B0B}"/>
    <dgm:cxn modelId="{21731F4D-EC3A-4931-AF50-2E877888E475}" type="presOf" srcId="{E06BD230-A468-4647-837D-4CDDC02BFA40}" destId="{041BFECF-2A70-4E31-9EEF-C8DBDE608374}" srcOrd="0" destOrd="0" presId="urn:microsoft.com/office/officeart/2005/8/layout/balance1"/>
    <dgm:cxn modelId="{49815151-CF00-4052-96B6-2DC93CF7EE14}" srcId="{0B078DCA-78FF-4AB8-B148-DE6665DDFD55}" destId="{93FA4B95-E884-4943-8791-16814A099430}" srcOrd="0" destOrd="0" parTransId="{9A36FD22-0257-433F-81FC-2837EA327905}" sibTransId="{DAA54363-C945-4EC2-B918-ADB6B972F2E2}"/>
    <dgm:cxn modelId="{AA51CB64-D122-4A94-948E-4EE842FA2CB4}" type="presOf" srcId="{A1C502D8-AA4D-4F04-95A0-D5200DFF8A3E}" destId="{3986672B-3AE0-4BE6-A880-27EE590AA191}" srcOrd="0" destOrd="0" presId="urn:microsoft.com/office/officeart/2005/8/layout/balance1"/>
    <dgm:cxn modelId="{CAAF1D6A-E0C6-43E7-9650-6735DE7B00B2}" type="presOf" srcId="{58C100A3-4EC8-4946-B166-C60568C45283}" destId="{8ACB9EF2-C571-4A75-B77A-D94DBA2A3385}" srcOrd="0" destOrd="0" presId="urn:microsoft.com/office/officeart/2005/8/layout/balance1"/>
    <dgm:cxn modelId="{4E0FBF80-C090-43C0-8F5A-27FA7B91CAE7}" type="presOf" srcId="{B8CFB8EE-F2AD-43AA-A6E7-2BDE25C7AF7E}" destId="{7CDA3FF0-F82C-4E67-AA17-9E1C04A9A079}" srcOrd="0" destOrd="0" presId="urn:microsoft.com/office/officeart/2005/8/layout/balance1"/>
    <dgm:cxn modelId="{464E5A97-AFC4-4D37-BA30-4EC616E1A563}" type="presOf" srcId="{529E49FD-B4EC-4987-8844-1A33EBA73849}" destId="{339D0AF9-2428-469A-B301-D329355EADC8}" srcOrd="0" destOrd="0" presId="urn:microsoft.com/office/officeart/2005/8/layout/balance1"/>
    <dgm:cxn modelId="{95E4989B-2EA3-4AAC-900F-59894D844C8B}" srcId="{E06BD230-A468-4647-837D-4CDDC02BFA40}" destId="{AEEDEDA9-BF3A-4883-A203-A31C3E6C02D7}" srcOrd="0" destOrd="0" parTransId="{CAFCD418-CACF-42A6-8D84-8325A3714757}" sibTransId="{C5B925F4-D3F7-4ABE-8930-98B985D680A7}"/>
    <dgm:cxn modelId="{34D9609F-86AE-4779-AD0E-BFD5EDA6646F}" type="presOf" srcId="{110DA90F-3558-4C59-A85F-8F5B9F125BC6}" destId="{01356282-E861-4485-B21D-3C30E5D48E57}" srcOrd="0" destOrd="0" presId="urn:microsoft.com/office/officeart/2005/8/layout/balance1"/>
    <dgm:cxn modelId="{DF9171BA-6261-4CD0-842C-7A3F7401E92B}" srcId="{93FA4B95-E884-4943-8791-16814A099430}" destId="{B8CFB8EE-F2AD-43AA-A6E7-2BDE25C7AF7E}" srcOrd="1" destOrd="0" parTransId="{55103402-5FE9-4030-AB24-BCED9DA5FFD9}" sibTransId="{28160B21-EAE1-4DE9-B41E-561AB83EF9EA}"/>
    <dgm:cxn modelId="{085F7DBD-034F-4ADD-9A80-228A992A91DF}" srcId="{93FA4B95-E884-4943-8791-16814A099430}" destId="{110DA90F-3558-4C59-A85F-8F5B9F125BC6}" srcOrd="2" destOrd="0" parTransId="{0487DC8D-A969-49B4-8159-4467B1D22D76}" sibTransId="{0F71E0C7-1928-4680-8D2A-C528FF192339}"/>
    <dgm:cxn modelId="{E79EA1EA-17F1-4209-A195-A31081294AC5}" srcId="{E06BD230-A468-4647-837D-4CDDC02BFA40}" destId="{58C100A3-4EC8-4946-B166-C60568C45283}" srcOrd="2" destOrd="0" parTransId="{1453411F-C26D-4EF8-8F69-D4E683C8CB22}" sibTransId="{BC4D6309-2331-4B9C-8452-27CC2E438168}"/>
    <dgm:cxn modelId="{2F388FA2-C5EA-4B33-A355-61ECE9176AB5}" type="presParOf" srcId="{463FDAFD-6090-4199-893B-610B0BC19D44}" destId="{B6268D86-8374-46F3-A5C2-42C01ACABAA1}" srcOrd="0" destOrd="0" presId="urn:microsoft.com/office/officeart/2005/8/layout/balance1"/>
    <dgm:cxn modelId="{4CD7954D-C098-49F0-A42C-DFA891B497F6}" type="presParOf" srcId="{463FDAFD-6090-4199-893B-610B0BC19D44}" destId="{1DE28F2A-241A-4E6B-8810-405969054FBE}" srcOrd="1" destOrd="0" presId="urn:microsoft.com/office/officeart/2005/8/layout/balance1"/>
    <dgm:cxn modelId="{5928AD05-31CE-4BEB-BB39-2A6BC64D2ABF}" type="presParOf" srcId="{1DE28F2A-241A-4E6B-8810-405969054FBE}" destId="{7843472D-8A12-4B60-BC7E-324CF6E2380E}" srcOrd="0" destOrd="0" presId="urn:microsoft.com/office/officeart/2005/8/layout/balance1"/>
    <dgm:cxn modelId="{D127D899-E30A-4E6C-9D94-C3DC1BD2C643}" type="presParOf" srcId="{1DE28F2A-241A-4E6B-8810-405969054FBE}" destId="{041BFECF-2A70-4E31-9EEF-C8DBDE608374}" srcOrd="1" destOrd="0" presId="urn:microsoft.com/office/officeart/2005/8/layout/balance1"/>
    <dgm:cxn modelId="{9CC08444-C56A-4E4B-9957-C8832017FC03}" type="presParOf" srcId="{463FDAFD-6090-4199-893B-610B0BC19D44}" destId="{DAFA9699-6DA7-4845-B151-DE0E36D23987}" srcOrd="2" destOrd="0" presId="urn:microsoft.com/office/officeart/2005/8/layout/balance1"/>
    <dgm:cxn modelId="{D46B7EF2-1118-43CB-B288-19145BBCEDD9}" type="presParOf" srcId="{DAFA9699-6DA7-4845-B151-DE0E36D23987}" destId="{509FE30D-42AD-4E7F-A91B-2F99066A3A31}" srcOrd="0" destOrd="0" presId="urn:microsoft.com/office/officeart/2005/8/layout/balance1"/>
    <dgm:cxn modelId="{52BFDB4E-15DF-4FC4-9265-E8275B2D4465}" type="presParOf" srcId="{DAFA9699-6DA7-4845-B151-DE0E36D23987}" destId="{4A57728E-F74C-4D83-8300-44BE252A03DA}" srcOrd="1" destOrd="0" presId="urn:microsoft.com/office/officeart/2005/8/layout/balance1"/>
    <dgm:cxn modelId="{2C6DCB2D-8A15-48EE-BC81-8E9849FA80F2}" type="presParOf" srcId="{DAFA9699-6DA7-4845-B151-DE0E36D23987}" destId="{4D66BC30-B186-4420-86E0-AF19530D671C}" srcOrd="2" destOrd="0" presId="urn:microsoft.com/office/officeart/2005/8/layout/balance1"/>
    <dgm:cxn modelId="{1DAC1925-AD15-4F42-9CE3-7304E4720160}" type="presParOf" srcId="{DAFA9699-6DA7-4845-B151-DE0E36D23987}" destId="{AB04DEBF-3D13-4CE5-B907-D201BBB01912}" srcOrd="3" destOrd="0" presId="urn:microsoft.com/office/officeart/2005/8/layout/balance1"/>
    <dgm:cxn modelId="{6B9D1CD5-9478-413A-81B0-44C92490B072}" type="presParOf" srcId="{DAFA9699-6DA7-4845-B151-DE0E36D23987}" destId="{3986672B-3AE0-4BE6-A880-27EE590AA191}" srcOrd="4" destOrd="0" presId="urn:microsoft.com/office/officeart/2005/8/layout/balance1"/>
    <dgm:cxn modelId="{1C3572EB-E418-464E-83F3-C63EC628ECC8}" type="presParOf" srcId="{DAFA9699-6DA7-4845-B151-DE0E36D23987}" destId="{8ACB9EF2-C571-4A75-B77A-D94DBA2A3385}" srcOrd="5" destOrd="0" presId="urn:microsoft.com/office/officeart/2005/8/layout/balance1"/>
    <dgm:cxn modelId="{B42618BB-EAD3-48A3-BDC7-19C23CE46959}" type="presParOf" srcId="{DAFA9699-6DA7-4845-B151-DE0E36D23987}" destId="{339D0AF9-2428-469A-B301-D329355EADC8}" srcOrd="6" destOrd="0" presId="urn:microsoft.com/office/officeart/2005/8/layout/balance1"/>
    <dgm:cxn modelId="{FEA17CE0-A69C-4FDB-8CCD-948D6AAD0F96}" type="presParOf" srcId="{DAFA9699-6DA7-4845-B151-DE0E36D23987}" destId="{7CDA3FF0-F82C-4E67-AA17-9E1C04A9A079}" srcOrd="7" destOrd="0" presId="urn:microsoft.com/office/officeart/2005/8/layout/balance1"/>
    <dgm:cxn modelId="{7A3B26B1-350F-424F-B16A-36FF696EAF6D}" type="presParOf" srcId="{DAFA9699-6DA7-4845-B151-DE0E36D23987}" destId="{01356282-E861-4485-B21D-3C30E5D48E57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78DCA-78FF-4AB8-B148-DE6665DDFD5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3FA4B95-E884-4943-8791-16814A099430}">
      <dgm:prSet phldrT="[Text]"/>
      <dgm:spPr/>
      <dgm:t>
        <a:bodyPr/>
        <a:lstStyle/>
        <a:p>
          <a:r>
            <a:rPr lang="nl-BE" dirty="0"/>
            <a:t>+</a:t>
          </a:r>
        </a:p>
      </dgm:t>
    </dgm:pt>
    <dgm:pt modelId="{9A36FD22-0257-433F-81FC-2837EA327905}" type="parTrans" cxnId="{49815151-CF00-4052-96B6-2DC93CF7EE14}">
      <dgm:prSet/>
      <dgm:spPr/>
      <dgm:t>
        <a:bodyPr/>
        <a:lstStyle/>
        <a:p>
          <a:endParaRPr lang="nl-BE"/>
        </a:p>
      </dgm:t>
    </dgm:pt>
    <dgm:pt modelId="{DAA54363-C945-4EC2-B918-ADB6B972F2E2}" type="sibTrans" cxnId="{49815151-CF00-4052-96B6-2DC93CF7EE14}">
      <dgm:prSet/>
      <dgm:spPr/>
      <dgm:t>
        <a:bodyPr/>
        <a:lstStyle/>
        <a:p>
          <a:endParaRPr lang="nl-BE"/>
        </a:p>
      </dgm:t>
    </dgm:pt>
    <dgm:pt modelId="{529E49FD-B4EC-4987-8844-1A33EBA73849}">
      <dgm:prSet phldrT="[Text]"/>
      <dgm:spPr/>
      <dgm:t>
        <a:bodyPr/>
        <a:lstStyle/>
        <a:p>
          <a:r>
            <a:rPr lang="nl-BE" dirty="0"/>
            <a:t>Efficiency</a:t>
          </a:r>
        </a:p>
      </dgm:t>
    </dgm:pt>
    <dgm:pt modelId="{CEF73709-8F1A-4F4B-87DB-DD1D6DB2DF88}" type="parTrans" cxnId="{9529E23F-DD2E-449F-96CF-2CC0954B21E4}">
      <dgm:prSet/>
      <dgm:spPr/>
      <dgm:t>
        <a:bodyPr/>
        <a:lstStyle/>
        <a:p>
          <a:endParaRPr lang="nl-BE"/>
        </a:p>
      </dgm:t>
    </dgm:pt>
    <dgm:pt modelId="{FE5A104A-FBDF-4F04-97C8-AC441ECCF459}" type="sibTrans" cxnId="{9529E23F-DD2E-449F-96CF-2CC0954B21E4}">
      <dgm:prSet/>
      <dgm:spPr/>
      <dgm:t>
        <a:bodyPr/>
        <a:lstStyle/>
        <a:p>
          <a:endParaRPr lang="nl-BE"/>
        </a:p>
      </dgm:t>
    </dgm:pt>
    <dgm:pt modelId="{B8CFB8EE-F2AD-43AA-A6E7-2BDE25C7AF7E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BE" dirty="0"/>
            <a:t>Flexibility</a:t>
          </a:r>
        </a:p>
      </dgm:t>
    </dgm:pt>
    <dgm:pt modelId="{55103402-5FE9-4030-AB24-BCED9DA5FFD9}" type="parTrans" cxnId="{DF9171BA-6261-4CD0-842C-7A3F7401E92B}">
      <dgm:prSet/>
      <dgm:spPr/>
      <dgm:t>
        <a:bodyPr/>
        <a:lstStyle/>
        <a:p>
          <a:endParaRPr lang="nl-BE"/>
        </a:p>
      </dgm:t>
    </dgm:pt>
    <dgm:pt modelId="{28160B21-EAE1-4DE9-B41E-561AB83EF9EA}" type="sibTrans" cxnId="{DF9171BA-6261-4CD0-842C-7A3F7401E92B}">
      <dgm:prSet/>
      <dgm:spPr/>
      <dgm:t>
        <a:bodyPr/>
        <a:lstStyle/>
        <a:p>
          <a:endParaRPr lang="nl-BE"/>
        </a:p>
      </dgm:t>
    </dgm:pt>
    <dgm:pt modelId="{E06BD230-A468-4647-837D-4CDDC02BFA40}">
      <dgm:prSet phldrT="[Text]"/>
      <dgm:spPr/>
      <dgm:t>
        <a:bodyPr/>
        <a:lstStyle/>
        <a:p>
          <a:r>
            <a:rPr lang="nl-BE" dirty="0"/>
            <a:t>-</a:t>
          </a:r>
        </a:p>
      </dgm:t>
    </dgm:pt>
    <dgm:pt modelId="{A82D7920-212C-4B17-893C-6FAFAB282666}" type="parTrans" cxnId="{AAB1B848-0098-4555-B28F-AF66966EEFC0}">
      <dgm:prSet/>
      <dgm:spPr/>
      <dgm:t>
        <a:bodyPr/>
        <a:lstStyle/>
        <a:p>
          <a:endParaRPr lang="nl-BE"/>
        </a:p>
      </dgm:t>
    </dgm:pt>
    <dgm:pt modelId="{35C15102-F1E5-4AE2-8785-1304F38E9B0B}" type="sibTrans" cxnId="{AAB1B848-0098-4555-B28F-AF66966EEFC0}">
      <dgm:prSet/>
      <dgm:spPr/>
      <dgm:t>
        <a:bodyPr/>
        <a:lstStyle/>
        <a:p>
          <a:endParaRPr lang="nl-BE"/>
        </a:p>
      </dgm:t>
    </dgm:pt>
    <dgm:pt modelId="{AEEDEDA9-BF3A-4883-A203-A31C3E6C02D7}">
      <dgm:prSet phldrT="[Text]"/>
      <dgm:spPr/>
      <dgm:t>
        <a:bodyPr/>
        <a:lstStyle/>
        <a:p>
          <a:r>
            <a:rPr lang="nl-BE" dirty="0" err="1"/>
            <a:t>Overload</a:t>
          </a:r>
          <a:endParaRPr lang="nl-BE" dirty="0"/>
        </a:p>
      </dgm:t>
    </dgm:pt>
    <dgm:pt modelId="{CAFCD418-CACF-42A6-8D84-8325A3714757}" type="parTrans" cxnId="{95E4989B-2EA3-4AAC-900F-59894D844C8B}">
      <dgm:prSet/>
      <dgm:spPr/>
      <dgm:t>
        <a:bodyPr/>
        <a:lstStyle/>
        <a:p>
          <a:endParaRPr lang="nl-BE"/>
        </a:p>
      </dgm:t>
    </dgm:pt>
    <dgm:pt modelId="{C5B925F4-D3F7-4ABE-8930-98B985D680A7}" type="sibTrans" cxnId="{95E4989B-2EA3-4AAC-900F-59894D844C8B}">
      <dgm:prSet/>
      <dgm:spPr/>
      <dgm:t>
        <a:bodyPr/>
        <a:lstStyle/>
        <a:p>
          <a:endParaRPr lang="nl-BE"/>
        </a:p>
      </dgm:t>
    </dgm:pt>
    <dgm:pt modelId="{58C100A3-4EC8-4946-B166-C60568C4528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BE" dirty="0"/>
            <a:t>Lower quality interactions</a:t>
          </a:r>
        </a:p>
      </dgm:t>
    </dgm:pt>
    <dgm:pt modelId="{1453411F-C26D-4EF8-8F69-D4E683C8CB22}" type="parTrans" cxnId="{E79EA1EA-17F1-4209-A195-A31081294AC5}">
      <dgm:prSet/>
      <dgm:spPr/>
      <dgm:t>
        <a:bodyPr/>
        <a:lstStyle/>
        <a:p>
          <a:endParaRPr lang="nl-BE"/>
        </a:p>
      </dgm:t>
    </dgm:pt>
    <dgm:pt modelId="{BC4D6309-2331-4B9C-8452-27CC2E438168}" type="sibTrans" cxnId="{E79EA1EA-17F1-4209-A195-A31081294AC5}">
      <dgm:prSet/>
      <dgm:spPr/>
      <dgm:t>
        <a:bodyPr/>
        <a:lstStyle/>
        <a:p>
          <a:endParaRPr lang="nl-BE"/>
        </a:p>
      </dgm:t>
    </dgm:pt>
    <dgm:pt modelId="{110DA90F-3558-4C59-A85F-8F5B9F125BC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BE" dirty="0"/>
            <a:t>Higher quantity interactions</a:t>
          </a:r>
        </a:p>
      </dgm:t>
    </dgm:pt>
    <dgm:pt modelId="{0487DC8D-A969-49B4-8159-4467B1D22D76}" type="parTrans" cxnId="{085F7DBD-034F-4ADD-9A80-228A992A91DF}">
      <dgm:prSet/>
      <dgm:spPr/>
      <dgm:t>
        <a:bodyPr/>
        <a:lstStyle/>
        <a:p>
          <a:endParaRPr lang="nl-BE"/>
        </a:p>
      </dgm:t>
    </dgm:pt>
    <dgm:pt modelId="{0F71E0C7-1928-4680-8D2A-C528FF192339}" type="sibTrans" cxnId="{085F7DBD-034F-4ADD-9A80-228A992A91DF}">
      <dgm:prSet/>
      <dgm:spPr/>
      <dgm:t>
        <a:bodyPr/>
        <a:lstStyle/>
        <a:p>
          <a:endParaRPr lang="nl-BE"/>
        </a:p>
      </dgm:t>
    </dgm:pt>
    <dgm:pt modelId="{A1C502D8-AA4D-4F04-95A0-D5200DFF8A3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BE" dirty="0"/>
            <a:t>Role interference</a:t>
          </a:r>
        </a:p>
      </dgm:t>
    </dgm:pt>
    <dgm:pt modelId="{74E377F8-5BBB-42E0-A026-863C8C1125CC}" type="parTrans" cxnId="{62F75448-9F30-4471-B882-1A23968B9C10}">
      <dgm:prSet/>
      <dgm:spPr/>
      <dgm:t>
        <a:bodyPr/>
        <a:lstStyle/>
        <a:p>
          <a:endParaRPr lang="nl-BE"/>
        </a:p>
      </dgm:t>
    </dgm:pt>
    <dgm:pt modelId="{9D83DA5A-014D-426F-8205-1966EE63B51D}" type="sibTrans" cxnId="{62F75448-9F30-4471-B882-1A23968B9C10}">
      <dgm:prSet/>
      <dgm:spPr/>
      <dgm:t>
        <a:bodyPr/>
        <a:lstStyle/>
        <a:p>
          <a:endParaRPr lang="nl-BE"/>
        </a:p>
      </dgm:t>
    </dgm:pt>
    <dgm:pt modelId="{463FDAFD-6090-4199-893B-610B0BC19D44}" type="pres">
      <dgm:prSet presAssocID="{0B078DCA-78FF-4AB8-B148-DE6665DDFD5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6268D86-8374-46F3-A5C2-42C01ACABAA1}" type="pres">
      <dgm:prSet presAssocID="{0B078DCA-78FF-4AB8-B148-DE6665DDFD55}" presName="dummyMaxCanvas" presStyleCnt="0"/>
      <dgm:spPr/>
    </dgm:pt>
    <dgm:pt modelId="{1DE28F2A-241A-4E6B-8810-405969054FBE}" type="pres">
      <dgm:prSet presAssocID="{0B078DCA-78FF-4AB8-B148-DE6665DDFD55}" presName="parentComposite" presStyleCnt="0"/>
      <dgm:spPr/>
    </dgm:pt>
    <dgm:pt modelId="{7843472D-8A12-4B60-BC7E-324CF6E2380E}" type="pres">
      <dgm:prSet presAssocID="{0B078DCA-78FF-4AB8-B148-DE6665DDFD55}" presName="parent1" presStyleLbl="alignAccFollowNode1" presStyleIdx="0" presStyleCnt="4">
        <dgm:presLayoutVars>
          <dgm:chMax val="4"/>
        </dgm:presLayoutVars>
      </dgm:prSet>
      <dgm:spPr/>
    </dgm:pt>
    <dgm:pt modelId="{041BFECF-2A70-4E31-9EEF-C8DBDE608374}" type="pres">
      <dgm:prSet presAssocID="{0B078DCA-78FF-4AB8-B148-DE6665DDFD55}" presName="parent2" presStyleLbl="alignAccFollowNode1" presStyleIdx="1" presStyleCnt="4">
        <dgm:presLayoutVars>
          <dgm:chMax val="4"/>
        </dgm:presLayoutVars>
      </dgm:prSet>
      <dgm:spPr/>
    </dgm:pt>
    <dgm:pt modelId="{DAFA9699-6DA7-4845-B151-DE0E36D23987}" type="pres">
      <dgm:prSet presAssocID="{0B078DCA-78FF-4AB8-B148-DE6665DDFD55}" presName="childrenComposite" presStyleCnt="0"/>
      <dgm:spPr/>
    </dgm:pt>
    <dgm:pt modelId="{509FE30D-42AD-4E7F-A91B-2F99066A3A31}" type="pres">
      <dgm:prSet presAssocID="{0B078DCA-78FF-4AB8-B148-DE6665DDFD55}" presName="dummyMaxCanvas_ChildArea" presStyleCnt="0"/>
      <dgm:spPr/>
    </dgm:pt>
    <dgm:pt modelId="{4A57728E-F74C-4D83-8300-44BE252A03DA}" type="pres">
      <dgm:prSet presAssocID="{0B078DCA-78FF-4AB8-B148-DE6665DDFD55}" presName="fulcrum" presStyleLbl="alignAccFollowNode1" presStyleIdx="2" presStyleCnt="4"/>
      <dgm:spPr/>
    </dgm:pt>
    <dgm:pt modelId="{4D66BC30-B186-4420-86E0-AF19530D671C}" type="pres">
      <dgm:prSet presAssocID="{0B078DCA-78FF-4AB8-B148-DE6665DDFD55}" presName="balance_33" presStyleLbl="alignAccFollowNode1" presStyleIdx="3" presStyleCnt="4">
        <dgm:presLayoutVars>
          <dgm:bulletEnabled val="1"/>
        </dgm:presLayoutVars>
      </dgm:prSet>
      <dgm:spPr/>
    </dgm:pt>
    <dgm:pt modelId="{AB04DEBF-3D13-4CE5-B907-D201BBB01912}" type="pres">
      <dgm:prSet presAssocID="{0B078DCA-78FF-4AB8-B148-DE6665DDFD55}" presName="right_33_1" presStyleLbl="node1" presStyleIdx="0" presStyleCnt="6">
        <dgm:presLayoutVars>
          <dgm:bulletEnabled val="1"/>
        </dgm:presLayoutVars>
      </dgm:prSet>
      <dgm:spPr/>
    </dgm:pt>
    <dgm:pt modelId="{3986672B-3AE0-4BE6-A880-27EE590AA191}" type="pres">
      <dgm:prSet presAssocID="{0B078DCA-78FF-4AB8-B148-DE6665DDFD55}" presName="right_33_2" presStyleLbl="node1" presStyleIdx="1" presStyleCnt="6">
        <dgm:presLayoutVars>
          <dgm:bulletEnabled val="1"/>
        </dgm:presLayoutVars>
      </dgm:prSet>
      <dgm:spPr/>
    </dgm:pt>
    <dgm:pt modelId="{8ACB9EF2-C571-4A75-B77A-D94DBA2A3385}" type="pres">
      <dgm:prSet presAssocID="{0B078DCA-78FF-4AB8-B148-DE6665DDFD55}" presName="right_33_3" presStyleLbl="node1" presStyleIdx="2" presStyleCnt="6">
        <dgm:presLayoutVars>
          <dgm:bulletEnabled val="1"/>
        </dgm:presLayoutVars>
      </dgm:prSet>
      <dgm:spPr/>
    </dgm:pt>
    <dgm:pt modelId="{339D0AF9-2428-469A-B301-D329355EADC8}" type="pres">
      <dgm:prSet presAssocID="{0B078DCA-78FF-4AB8-B148-DE6665DDFD55}" presName="left_33_1" presStyleLbl="node1" presStyleIdx="3" presStyleCnt="6" custLinFactNeighborX="377" custLinFactNeighborY="1888">
        <dgm:presLayoutVars>
          <dgm:bulletEnabled val="1"/>
        </dgm:presLayoutVars>
      </dgm:prSet>
      <dgm:spPr/>
    </dgm:pt>
    <dgm:pt modelId="{7CDA3FF0-F82C-4E67-AA17-9E1C04A9A079}" type="pres">
      <dgm:prSet presAssocID="{0B078DCA-78FF-4AB8-B148-DE6665DDFD55}" presName="left_33_2" presStyleLbl="node1" presStyleIdx="4" presStyleCnt="6">
        <dgm:presLayoutVars>
          <dgm:bulletEnabled val="1"/>
        </dgm:presLayoutVars>
      </dgm:prSet>
      <dgm:spPr/>
    </dgm:pt>
    <dgm:pt modelId="{01356282-E861-4485-B21D-3C30E5D48E57}" type="pres">
      <dgm:prSet presAssocID="{0B078DCA-78FF-4AB8-B148-DE6665DDFD55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75D8AB02-B007-4462-ACA1-C620053058DC}" type="presOf" srcId="{93FA4B95-E884-4943-8791-16814A099430}" destId="{7843472D-8A12-4B60-BC7E-324CF6E2380E}" srcOrd="0" destOrd="0" presId="urn:microsoft.com/office/officeart/2005/8/layout/balance1"/>
    <dgm:cxn modelId="{E160100C-1A28-4AF4-B25F-4CCA90335705}" type="presOf" srcId="{AEEDEDA9-BF3A-4883-A203-A31C3E6C02D7}" destId="{AB04DEBF-3D13-4CE5-B907-D201BBB01912}" srcOrd="0" destOrd="0" presId="urn:microsoft.com/office/officeart/2005/8/layout/balance1"/>
    <dgm:cxn modelId="{DC87813F-C76A-40EC-B7C8-A7622C97FB94}" type="presOf" srcId="{0B078DCA-78FF-4AB8-B148-DE6665DDFD55}" destId="{463FDAFD-6090-4199-893B-610B0BC19D44}" srcOrd="0" destOrd="0" presId="urn:microsoft.com/office/officeart/2005/8/layout/balance1"/>
    <dgm:cxn modelId="{9529E23F-DD2E-449F-96CF-2CC0954B21E4}" srcId="{93FA4B95-E884-4943-8791-16814A099430}" destId="{529E49FD-B4EC-4987-8844-1A33EBA73849}" srcOrd="0" destOrd="0" parTransId="{CEF73709-8F1A-4F4B-87DB-DD1D6DB2DF88}" sibTransId="{FE5A104A-FBDF-4F04-97C8-AC441ECCF459}"/>
    <dgm:cxn modelId="{62F75448-9F30-4471-B882-1A23968B9C10}" srcId="{E06BD230-A468-4647-837D-4CDDC02BFA40}" destId="{A1C502D8-AA4D-4F04-95A0-D5200DFF8A3E}" srcOrd="1" destOrd="0" parTransId="{74E377F8-5BBB-42E0-A026-863C8C1125CC}" sibTransId="{9D83DA5A-014D-426F-8205-1966EE63B51D}"/>
    <dgm:cxn modelId="{AAB1B848-0098-4555-B28F-AF66966EEFC0}" srcId="{0B078DCA-78FF-4AB8-B148-DE6665DDFD55}" destId="{E06BD230-A468-4647-837D-4CDDC02BFA40}" srcOrd="1" destOrd="0" parTransId="{A82D7920-212C-4B17-893C-6FAFAB282666}" sibTransId="{35C15102-F1E5-4AE2-8785-1304F38E9B0B}"/>
    <dgm:cxn modelId="{21731F4D-EC3A-4931-AF50-2E877888E475}" type="presOf" srcId="{E06BD230-A468-4647-837D-4CDDC02BFA40}" destId="{041BFECF-2A70-4E31-9EEF-C8DBDE608374}" srcOrd="0" destOrd="0" presId="urn:microsoft.com/office/officeart/2005/8/layout/balance1"/>
    <dgm:cxn modelId="{49815151-CF00-4052-96B6-2DC93CF7EE14}" srcId="{0B078DCA-78FF-4AB8-B148-DE6665DDFD55}" destId="{93FA4B95-E884-4943-8791-16814A099430}" srcOrd="0" destOrd="0" parTransId="{9A36FD22-0257-433F-81FC-2837EA327905}" sibTransId="{DAA54363-C945-4EC2-B918-ADB6B972F2E2}"/>
    <dgm:cxn modelId="{AA51CB64-D122-4A94-948E-4EE842FA2CB4}" type="presOf" srcId="{A1C502D8-AA4D-4F04-95A0-D5200DFF8A3E}" destId="{3986672B-3AE0-4BE6-A880-27EE590AA191}" srcOrd="0" destOrd="0" presId="urn:microsoft.com/office/officeart/2005/8/layout/balance1"/>
    <dgm:cxn modelId="{CAAF1D6A-E0C6-43E7-9650-6735DE7B00B2}" type="presOf" srcId="{58C100A3-4EC8-4946-B166-C60568C45283}" destId="{8ACB9EF2-C571-4A75-B77A-D94DBA2A3385}" srcOrd="0" destOrd="0" presId="urn:microsoft.com/office/officeart/2005/8/layout/balance1"/>
    <dgm:cxn modelId="{4E0FBF80-C090-43C0-8F5A-27FA7B91CAE7}" type="presOf" srcId="{B8CFB8EE-F2AD-43AA-A6E7-2BDE25C7AF7E}" destId="{7CDA3FF0-F82C-4E67-AA17-9E1C04A9A079}" srcOrd="0" destOrd="0" presId="urn:microsoft.com/office/officeart/2005/8/layout/balance1"/>
    <dgm:cxn modelId="{464E5A97-AFC4-4D37-BA30-4EC616E1A563}" type="presOf" srcId="{529E49FD-B4EC-4987-8844-1A33EBA73849}" destId="{339D0AF9-2428-469A-B301-D329355EADC8}" srcOrd="0" destOrd="0" presId="urn:microsoft.com/office/officeart/2005/8/layout/balance1"/>
    <dgm:cxn modelId="{95E4989B-2EA3-4AAC-900F-59894D844C8B}" srcId="{E06BD230-A468-4647-837D-4CDDC02BFA40}" destId="{AEEDEDA9-BF3A-4883-A203-A31C3E6C02D7}" srcOrd="0" destOrd="0" parTransId="{CAFCD418-CACF-42A6-8D84-8325A3714757}" sibTransId="{C5B925F4-D3F7-4ABE-8930-98B985D680A7}"/>
    <dgm:cxn modelId="{34D9609F-86AE-4779-AD0E-BFD5EDA6646F}" type="presOf" srcId="{110DA90F-3558-4C59-A85F-8F5B9F125BC6}" destId="{01356282-E861-4485-B21D-3C30E5D48E57}" srcOrd="0" destOrd="0" presId="urn:microsoft.com/office/officeart/2005/8/layout/balance1"/>
    <dgm:cxn modelId="{DF9171BA-6261-4CD0-842C-7A3F7401E92B}" srcId="{93FA4B95-E884-4943-8791-16814A099430}" destId="{B8CFB8EE-F2AD-43AA-A6E7-2BDE25C7AF7E}" srcOrd="1" destOrd="0" parTransId="{55103402-5FE9-4030-AB24-BCED9DA5FFD9}" sibTransId="{28160B21-EAE1-4DE9-B41E-561AB83EF9EA}"/>
    <dgm:cxn modelId="{085F7DBD-034F-4ADD-9A80-228A992A91DF}" srcId="{93FA4B95-E884-4943-8791-16814A099430}" destId="{110DA90F-3558-4C59-A85F-8F5B9F125BC6}" srcOrd="2" destOrd="0" parTransId="{0487DC8D-A969-49B4-8159-4467B1D22D76}" sibTransId="{0F71E0C7-1928-4680-8D2A-C528FF192339}"/>
    <dgm:cxn modelId="{E79EA1EA-17F1-4209-A195-A31081294AC5}" srcId="{E06BD230-A468-4647-837D-4CDDC02BFA40}" destId="{58C100A3-4EC8-4946-B166-C60568C45283}" srcOrd="2" destOrd="0" parTransId="{1453411F-C26D-4EF8-8F69-D4E683C8CB22}" sibTransId="{BC4D6309-2331-4B9C-8452-27CC2E438168}"/>
    <dgm:cxn modelId="{2F388FA2-C5EA-4B33-A355-61ECE9176AB5}" type="presParOf" srcId="{463FDAFD-6090-4199-893B-610B0BC19D44}" destId="{B6268D86-8374-46F3-A5C2-42C01ACABAA1}" srcOrd="0" destOrd="0" presId="urn:microsoft.com/office/officeart/2005/8/layout/balance1"/>
    <dgm:cxn modelId="{4CD7954D-C098-49F0-A42C-DFA891B497F6}" type="presParOf" srcId="{463FDAFD-6090-4199-893B-610B0BC19D44}" destId="{1DE28F2A-241A-4E6B-8810-405969054FBE}" srcOrd="1" destOrd="0" presId="urn:microsoft.com/office/officeart/2005/8/layout/balance1"/>
    <dgm:cxn modelId="{5928AD05-31CE-4BEB-BB39-2A6BC64D2ABF}" type="presParOf" srcId="{1DE28F2A-241A-4E6B-8810-405969054FBE}" destId="{7843472D-8A12-4B60-BC7E-324CF6E2380E}" srcOrd="0" destOrd="0" presId="urn:microsoft.com/office/officeart/2005/8/layout/balance1"/>
    <dgm:cxn modelId="{D127D899-E30A-4E6C-9D94-C3DC1BD2C643}" type="presParOf" srcId="{1DE28F2A-241A-4E6B-8810-405969054FBE}" destId="{041BFECF-2A70-4E31-9EEF-C8DBDE608374}" srcOrd="1" destOrd="0" presId="urn:microsoft.com/office/officeart/2005/8/layout/balance1"/>
    <dgm:cxn modelId="{9CC08444-C56A-4E4B-9957-C8832017FC03}" type="presParOf" srcId="{463FDAFD-6090-4199-893B-610B0BC19D44}" destId="{DAFA9699-6DA7-4845-B151-DE0E36D23987}" srcOrd="2" destOrd="0" presId="urn:microsoft.com/office/officeart/2005/8/layout/balance1"/>
    <dgm:cxn modelId="{D46B7EF2-1118-43CB-B288-19145BBCEDD9}" type="presParOf" srcId="{DAFA9699-6DA7-4845-B151-DE0E36D23987}" destId="{509FE30D-42AD-4E7F-A91B-2F99066A3A31}" srcOrd="0" destOrd="0" presId="urn:microsoft.com/office/officeart/2005/8/layout/balance1"/>
    <dgm:cxn modelId="{52BFDB4E-15DF-4FC4-9265-E8275B2D4465}" type="presParOf" srcId="{DAFA9699-6DA7-4845-B151-DE0E36D23987}" destId="{4A57728E-F74C-4D83-8300-44BE252A03DA}" srcOrd="1" destOrd="0" presId="urn:microsoft.com/office/officeart/2005/8/layout/balance1"/>
    <dgm:cxn modelId="{2C6DCB2D-8A15-48EE-BC81-8E9849FA80F2}" type="presParOf" srcId="{DAFA9699-6DA7-4845-B151-DE0E36D23987}" destId="{4D66BC30-B186-4420-86E0-AF19530D671C}" srcOrd="2" destOrd="0" presId="urn:microsoft.com/office/officeart/2005/8/layout/balance1"/>
    <dgm:cxn modelId="{1DAC1925-AD15-4F42-9CE3-7304E4720160}" type="presParOf" srcId="{DAFA9699-6DA7-4845-B151-DE0E36D23987}" destId="{AB04DEBF-3D13-4CE5-B907-D201BBB01912}" srcOrd="3" destOrd="0" presId="urn:microsoft.com/office/officeart/2005/8/layout/balance1"/>
    <dgm:cxn modelId="{6B9D1CD5-9478-413A-81B0-44C92490B072}" type="presParOf" srcId="{DAFA9699-6DA7-4845-B151-DE0E36D23987}" destId="{3986672B-3AE0-4BE6-A880-27EE590AA191}" srcOrd="4" destOrd="0" presId="urn:microsoft.com/office/officeart/2005/8/layout/balance1"/>
    <dgm:cxn modelId="{1C3572EB-E418-464E-83F3-C63EC628ECC8}" type="presParOf" srcId="{DAFA9699-6DA7-4845-B151-DE0E36D23987}" destId="{8ACB9EF2-C571-4A75-B77A-D94DBA2A3385}" srcOrd="5" destOrd="0" presId="urn:microsoft.com/office/officeart/2005/8/layout/balance1"/>
    <dgm:cxn modelId="{B42618BB-EAD3-48A3-BDC7-19C23CE46959}" type="presParOf" srcId="{DAFA9699-6DA7-4845-B151-DE0E36D23987}" destId="{339D0AF9-2428-469A-B301-D329355EADC8}" srcOrd="6" destOrd="0" presId="urn:microsoft.com/office/officeart/2005/8/layout/balance1"/>
    <dgm:cxn modelId="{FEA17CE0-A69C-4FDB-8CCD-948D6AAD0F96}" type="presParOf" srcId="{DAFA9699-6DA7-4845-B151-DE0E36D23987}" destId="{7CDA3FF0-F82C-4E67-AA17-9E1C04A9A079}" srcOrd="7" destOrd="0" presId="urn:microsoft.com/office/officeart/2005/8/layout/balance1"/>
    <dgm:cxn modelId="{7A3B26B1-350F-424F-B16A-36FF696EAF6D}" type="presParOf" srcId="{DAFA9699-6DA7-4845-B151-DE0E36D23987}" destId="{01356282-E861-4485-B21D-3C30E5D48E57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8AF16C-C2F9-47E0-91E0-5E67EC8DF9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7210FD5-3C51-4A26-B8D9-391CD5708FCA}">
      <dgm:prSet phldrT="[Text]" custT="1"/>
      <dgm:spPr/>
      <dgm:t>
        <a:bodyPr/>
        <a:lstStyle/>
        <a:p>
          <a:r>
            <a:rPr lang="nl-BE" sz="2400" dirty="0"/>
            <a:t>Context</a:t>
          </a:r>
          <a:endParaRPr lang="nl-BE" sz="3700" dirty="0"/>
        </a:p>
      </dgm:t>
    </dgm:pt>
    <dgm:pt modelId="{2110A53F-47C9-4FFF-9627-7E79647A2046}" type="parTrans" cxnId="{00EED06F-1E9E-4D63-B1C1-0AF1CAECEB18}">
      <dgm:prSet/>
      <dgm:spPr/>
      <dgm:t>
        <a:bodyPr/>
        <a:lstStyle/>
        <a:p>
          <a:endParaRPr lang="nl-BE"/>
        </a:p>
      </dgm:t>
    </dgm:pt>
    <dgm:pt modelId="{903541E7-75B0-465D-90D2-805F7DB202BC}" type="sibTrans" cxnId="{00EED06F-1E9E-4D63-B1C1-0AF1CAECEB18}">
      <dgm:prSet/>
      <dgm:spPr/>
      <dgm:t>
        <a:bodyPr/>
        <a:lstStyle/>
        <a:p>
          <a:endParaRPr lang="nl-BE"/>
        </a:p>
      </dgm:t>
    </dgm:pt>
    <dgm:pt modelId="{C0B32173-53A0-45E2-8D69-14AE8509B46D}">
      <dgm:prSet phldrT="[Text]" custT="1"/>
      <dgm:spPr/>
      <dgm:t>
        <a:bodyPr/>
        <a:lstStyle/>
        <a:p>
          <a:r>
            <a:rPr lang="nl-BE" sz="1800" dirty="0"/>
            <a:t>When not at work (work)</a:t>
          </a:r>
        </a:p>
      </dgm:t>
    </dgm:pt>
    <dgm:pt modelId="{D7576A8E-46A8-474F-96EE-8A13B0EA83B5}" type="parTrans" cxnId="{5F832C99-F689-453D-A390-467C9EA44302}">
      <dgm:prSet/>
      <dgm:spPr/>
      <dgm:t>
        <a:bodyPr/>
        <a:lstStyle/>
        <a:p>
          <a:endParaRPr lang="nl-BE"/>
        </a:p>
      </dgm:t>
    </dgm:pt>
    <dgm:pt modelId="{CA1B8013-0558-47CB-AE95-609804989E10}" type="sibTrans" cxnId="{5F832C99-F689-453D-A390-467C9EA44302}">
      <dgm:prSet/>
      <dgm:spPr/>
      <dgm:t>
        <a:bodyPr/>
        <a:lstStyle/>
        <a:p>
          <a:endParaRPr lang="nl-BE"/>
        </a:p>
      </dgm:t>
    </dgm:pt>
    <dgm:pt modelId="{F54D7B15-D71F-4138-BD51-25D9517C228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nl-BE" sz="2400" dirty="0"/>
            <a:t>Strategy</a:t>
          </a:r>
          <a:endParaRPr lang="nl-BE" sz="3700" dirty="0"/>
        </a:p>
      </dgm:t>
    </dgm:pt>
    <dgm:pt modelId="{3E9ED897-9C00-4A33-81EC-9F546D538227}" type="parTrans" cxnId="{BA68120C-D704-45B6-B5E7-5A3F4D741E8D}">
      <dgm:prSet/>
      <dgm:spPr/>
      <dgm:t>
        <a:bodyPr/>
        <a:lstStyle/>
        <a:p>
          <a:endParaRPr lang="nl-BE"/>
        </a:p>
      </dgm:t>
    </dgm:pt>
    <dgm:pt modelId="{B3A4FF7D-00FA-4FF9-9CF9-7D5C43759C5A}" type="sibTrans" cxnId="{BA68120C-D704-45B6-B5E7-5A3F4D741E8D}">
      <dgm:prSet/>
      <dgm:spPr/>
      <dgm:t>
        <a:bodyPr/>
        <a:lstStyle/>
        <a:p>
          <a:endParaRPr lang="nl-BE"/>
        </a:p>
      </dgm:t>
    </dgm:pt>
    <dgm:pt modelId="{36484B66-9C2C-427E-BDF7-5E2D6EC098E9}">
      <dgm:prSet phldrT="[Text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nl-BE" sz="1800" dirty="0">
              <a:solidFill>
                <a:schemeClr val="accent4">
                  <a:lumMod val="75000"/>
                </a:schemeClr>
              </a:solidFill>
            </a:rPr>
            <a:t>Focus on technology</a:t>
          </a:r>
        </a:p>
      </dgm:t>
    </dgm:pt>
    <dgm:pt modelId="{4EE144BB-C1FE-43A7-A760-4E9DE1389709}" type="parTrans" cxnId="{34AA717C-69AB-4FEE-B671-CA783FDC4515}">
      <dgm:prSet/>
      <dgm:spPr/>
      <dgm:t>
        <a:bodyPr/>
        <a:lstStyle/>
        <a:p>
          <a:endParaRPr lang="nl-BE"/>
        </a:p>
      </dgm:t>
    </dgm:pt>
    <dgm:pt modelId="{61178CB4-9644-4AED-95A4-73B5B6D60A21}" type="sibTrans" cxnId="{34AA717C-69AB-4FEE-B671-CA783FDC4515}">
      <dgm:prSet/>
      <dgm:spPr/>
      <dgm:t>
        <a:bodyPr/>
        <a:lstStyle/>
        <a:p>
          <a:endParaRPr lang="nl-BE"/>
        </a:p>
      </dgm:t>
    </dgm:pt>
    <dgm:pt modelId="{03DD1543-218B-4348-AB67-60CF35CA2340}">
      <dgm:prSet phldrT="[Text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nl-BE" sz="1800" dirty="0">
              <a:solidFill>
                <a:schemeClr val="accent4">
                  <a:lumMod val="75000"/>
                </a:schemeClr>
              </a:solidFill>
            </a:rPr>
            <a:t>Focus on communication</a:t>
          </a:r>
        </a:p>
      </dgm:t>
    </dgm:pt>
    <dgm:pt modelId="{913B0482-D911-48EC-BA09-EC5DE917DBF0}" type="parTrans" cxnId="{D5190C29-AB53-4F2C-9851-89C83D4A7FEB}">
      <dgm:prSet/>
      <dgm:spPr/>
      <dgm:t>
        <a:bodyPr/>
        <a:lstStyle/>
        <a:p>
          <a:endParaRPr lang="nl-BE"/>
        </a:p>
      </dgm:t>
    </dgm:pt>
    <dgm:pt modelId="{02825CBD-B20E-4977-A016-9B0FBA575058}" type="sibTrans" cxnId="{D5190C29-AB53-4F2C-9851-89C83D4A7FEB}">
      <dgm:prSet/>
      <dgm:spPr/>
      <dgm:t>
        <a:bodyPr/>
        <a:lstStyle/>
        <a:p>
          <a:endParaRPr lang="nl-BE"/>
        </a:p>
      </dgm:t>
    </dgm:pt>
    <dgm:pt modelId="{D92F01A0-0C92-4417-8FA6-85BA6CBFCC99}">
      <dgm:prSet phldrT="[Text]" custT="1"/>
      <dgm:spPr/>
      <dgm:t>
        <a:bodyPr/>
        <a:lstStyle/>
        <a:p>
          <a:r>
            <a:rPr lang="nl-BE" sz="1800" dirty="0"/>
            <a:t>When at work (private… and work</a:t>
          </a:r>
          <a:r>
            <a:rPr lang="nl-BE" sz="1200" dirty="0"/>
            <a:t>)</a:t>
          </a:r>
        </a:p>
      </dgm:t>
    </dgm:pt>
    <dgm:pt modelId="{2CEDFA06-0EA4-44E9-91FA-F50A662ED4F5}" type="parTrans" cxnId="{2BFE8667-A214-43A2-92F6-CE6D4AFAA332}">
      <dgm:prSet/>
      <dgm:spPr/>
      <dgm:t>
        <a:bodyPr/>
        <a:lstStyle/>
        <a:p>
          <a:endParaRPr lang="nl-BE"/>
        </a:p>
      </dgm:t>
    </dgm:pt>
    <dgm:pt modelId="{F88BBFEC-E383-4DDE-839E-BC91DC078CD0}" type="sibTrans" cxnId="{2BFE8667-A214-43A2-92F6-CE6D4AFAA332}">
      <dgm:prSet/>
      <dgm:spPr/>
      <dgm:t>
        <a:bodyPr/>
        <a:lstStyle/>
        <a:p>
          <a:endParaRPr lang="nl-BE"/>
        </a:p>
      </dgm:t>
    </dgm:pt>
    <dgm:pt modelId="{D5DD588B-F90E-5A42-A60F-0D7376002BBC}">
      <dgm:prSet phldrT="[Text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nl-BE" sz="1800" dirty="0">
              <a:solidFill>
                <a:schemeClr val="accent4">
                  <a:lumMod val="75000"/>
                </a:schemeClr>
              </a:solidFill>
            </a:rPr>
            <a:t>Focus on more general time management</a:t>
          </a:r>
        </a:p>
      </dgm:t>
    </dgm:pt>
    <dgm:pt modelId="{92E8FA02-AF16-604D-B5B7-875B3678D23C}" type="parTrans" cxnId="{D68C61E8-B019-704E-A41D-0A45FCB134C4}">
      <dgm:prSet/>
      <dgm:spPr/>
      <dgm:t>
        <a:bodyPr/>
        <a:lstStyle/>
        <a:p>
          <a:endParaRPr lang="nl-NL"/>
        </a:p>
      </dgm:t>
    </dgm:pt>
    <dgm:pt modelId="{50E2BF91-6EB2-B347-B89B-A8D5A5793E69}" type="sibTrans" cxnId="{D68C61E8-B019-704E-A41D-0A45FCB134C4}">
      <dgm:prSet/>
      <dgm:spPr/>
      <dgm:t>
        <a:bodyPr/>
        <a:lstStyle/>
        <a:p>
          <a:endParaRPr lang="nl-NL"/>
        </a:p>
      </dgm:t>
    </dgm:pt>
    <dgm:pt modelId="{59115086-0D0A-487C-B046-19CF311C9D54}" type="pres">
      <dgm:prSet presAssocID="{A08AF16C-C2F9-47E0-91E0-5E67EC8DF936}" presName="Name0" presStyleCnt="0">
        <dgm:presLayoutVars>
          <dgm:dir/>
          <dgm:animLvl val="lvl"/>
          <dgm:resizeHandles val="exact"/>
        </dgm:presLayoutVars>
      </dgm:prSet>
      <dgm:spPr/>
    </dgm:pt>
    <dgm:pt modelId="{DDF56F96-7CD3-4FFA-8B51-E796FD52AA11}" type="pres">
      <dgm:prSet presAssocID="{37210FD5-3C51-4A26-B8D9-391CD5708FCA}" presName="linNode" presStyleCnt="0"/>
      <dgm:spPr/>
    </dgm:pt>
    <dgm:pt modelId="{7792AA7F-6FCB-4577-8DC4-21D27E114D88}" type="pres">
      <dgm:prSet presAssocID="{37210FD5-3C51-4A26-B8D9-391CD5708FC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76C72F4-DEB5-4EC3-873D-67FAD3DC9115}" type="pres">
      <dgm:prSet presAssocID="{37210FD5-3C51-4A26-B8D9-391CD5708FCA}" presName="descendantText" presStyleLbl="alignAccFollowNode1" presStyleIdx="0" presStyleCnt="2">
        <dgm:presLayoutVars>
          <dgm:bulletEnabled val="1"/>
        </dgm:presLayoutVars>
      </dgm:prSet>
      <dgm:spPr/>
    </dgm:pt>
    <dgm:pt modelId="{CA11A3DB-F48A-4426-9CD6-727B0F97CE96}" type="pres">
      <dgm:prSet presAssocID="{903541E7-75B0-465D-90D2-805F7DB202BC}" presName="sp" presStyleCnt="0"/>
      <dgm:spPr/>
    </dgm:pt>
    <dgm:pt modelId="{43857133-C389-4FCF-8052-0A72391FD23E}" type="pres">
      <dgm:prSet presAssocID="{F54D7B15-D71F-4138-BD51-25D9517C228F}" presName="linNode" presStyleCnt="0"/>
      <dgm:spPr/>
    </dgm:pt>
    <dgm:pt modelId="{32F95585-0C4D-4438-8AF2-2421290AA4B6}" type="pres">
      <dgm:prSet presAssocID="{F54D7B15-D71F-4138-BD51-25D9517C228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2F31545-D3BE-47D7-BF06-4E5759C3B7FE}" type="pres">
      <dgm:prSet presAssocID="{F54D7B15-D71F-4138-BD51-25D9517C228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0F9F306-B1EC-4905-BD62-0071C3FA29C3}" type="presOf" srcId="{F54D7B15-D71F-4138-BD51-25D9517C228F}" destId="{32F95585-0C4D-4438-8AF2-2421290AA4B6}" srcOrd="0" destOrd="0" presId="urn:microsoft.com/office/officeart/2005/8/layout/vList5"/>
    <dgm:cxn modelId="{BA68120C-D704-45B6-B5E7-5A3F4D741E8D}" srcId="{A08AF16C-C2F9-47E0-91E0-5E67EC8DF936}" destId="{F54D7B15-D71F-4138-BD51-25D9517C228F}" srcOrd="1" destOrd="0" parTransId="{3E9ED897-9C00-4A33-81EC-9F546D538227}" sibTransId="{B3A4FF7D-00FA-4FF9-9CF9-7D5C43759C5A}"/>
    <dgm:cxn modelId="{B7BAF20D-462E-4477-946E-C74FABB6FCBE}" type="presOf" srcId="{A08AF16C-C2F9-47E0-91E0-5E67EC8DF936}" destId="{59115086-0D0A-487C-B046-19CF311C9D54}" srcOrd="0" destOrd="0" presId="urn:microsoft.com/office/officeart/2005/8/layout/vList5"/>
    <dgm:cxn modelId="{B4006814-591F-473E-9DE7-F8F7CD53BC1C}" type="presOf" srcId="{D92F01A0-0C92-4417-8FA6-85BA6CBFCC99}" destId="{776C72F4-DEB5-4EC3-873D-67FAD3DC9115}" srcOrd="0" destOrd="1" presId="urn:microsoft.com/office/officeart/2005/8/layout/vList5"/>
    <dgm:cxn modelId="{D5190C29-AB53-4F2C-9851-89C83D4A7FEB}" srcId="{F54D7B15-D71F-4138-BD51-25D9517C228F}" destId="{03DD1543-218B-4348-AB67-60CF35CA2340}" srcOrd="1" destOrd="0" parTransId="{913B0482-D911-48EC-BA09-EC5DE917DBF0}" sibTransId="{02825CBD-B20E-4977-A016-9B0FBA575058}"/>
    <dgm:cxn modelId="{BFC25534-86CE-40E8-AC05-AEF5EE47B054}" type="presOf" srcId="{03DD1543-218B-4348-AB67-60CF35CA2340}" destId="{B2F31545-D3BE-47D7-BF06-4E5759C3B7FE}" srcOrd="0" destOrd="1" presId="urn:microsoft.com/office/officeart/2005/8/layout/vList5"/>
    <dgm:cxn modelId="{DD9B5762-BE5B-F945-8E7D-EED0697E204D}" type="presOf" srcId="{D5DD588B-F90E-5A42-A60F-0D7376002BBC}" destId="{B2F31545-D3BE-47D7-BF06-4E5759C3B7FE}" srcOrd="0" destOrd="2" presId="urn:microsoft.com/office/officeart/2005/8/layout/vList5"/>
    <dgm:cxn modelId="{08AE6166-2937-45FC-BF79-153485033003}" type="presOf" srcId="{37210FD5-3C51-4A26-B8D9-391CD5708FCA}" destId="{7792AA7F-6FCB-4577-8DC4-21D27E114D88}" srcOrd="0" destOrd="0" presId="urn:microsoft.com/office/officeart/2005/8/layout/vList5"/>
    <dgm:cxn modelId="{2BFE8667-A214-43A2-92F6-CE6D4AFAA332}" srcId="{37210FD5-3C51-4A26-B8D9-391CD5708FCA}" destId="{D92F01A0-0C92-4417-8FA6-85BA6CBFCC99}" srcOrd="1" destOrd="0" parTransId="{2CEDFA06-0EA4-44E9-91FA-F50A662ED4F5}" sibTransId="{F88BBFEC-E383-4DDE-839E-BC91DC078CD0}"/>
    <dgm:cxn modelId="{00EED06F-1E9E-4D63-B1C1-0AF1CAECEB18}" srcId="{A08AF16C-C2F9-47E0-91E0-5E67EC8DF936}" destId="{37210FD5-3C51-4A26-B8D9-391CD5708FCA}" srcOrd="0" destOrd="0" parTransId="{2110A53F-47C9-4FFF-9627-7E79647A2046}" sibTransId="{903541E7-75B0-465D-90D2-805F7DB202BC}"/>
    <dgm:cxn modelId="{34AA717C-69AB-4FEE-B671-CA783FDC4515}" srcId="{F54D7B15-D71F-4138-BD51-25D9517C228F}" destId="{36484B66-9C2C-427E-BDF7-5E2D6EC098E9}" srcOrd="0" destOrd="0" parTransId="{4EE144BB-C1FE-43A7-A760-4E9DE1389709}" sibTransId="{61178CB4-9644-4AED-95A4-73B5B6D60A21}"/>
    <dgm:cxn modelId="{5F832C99-F689-453D-A390-467C9EA44302}" srcId="{37210FD5-3C51-4A26-B8D9-391CD5708FCA}" destId="{C0B32173-53A0-45E2-8D69-14AE8509B46D}" srcOrd="0" destOrd="0" parTransId="{D7576A8E-46A8-474F-96EE-8A13B0EA83B5}" sibTransId="{CA1B8013-0558-47CB-AE95-609804989E10}"/>
    <dgm:cxn modelId="{FB6558A0-8727-4596-AAC7-5E3DDC5B5B1E}" type="presOf" srcId="{C0B32173-53A0-45E2-8D69-14AE8509B46D}" destId="{776C72F4-DEB5-4EC3-873D-67FAD3DC9115}" srcOrd="0" destOrd="0" presId="urn:microsoft.com/office/officeart/2005/8/layout/vList5"/>
    <dgm:cxn modelId="{27A98FE0-9F94-4235-B539-A64730848543}" type="presOf" srcId="{36484B66-9C2C-427E-BDF7-5E2D6EC098E9}" destId="{B2F31545-D3BE-47D7-BF06-4E5759C3B7FE}" srcOrd="0" destOrd="0" presId="urn:microsoft.com/office/officeart/2005/8/layout/vList5"/>
    <dgm:cxn modelId="{D68C61E8-B019-704E-A41D-0A45FCB134C4}" srcId="{F54D7B15-D71F-4138-BD51-25D9517C228F}" destId="{D5DD588B-F90E-5A42-A60F-0D7376002BBC}" srcOrd="2" destOrd="0" parTransId="{92E8FA02-AF16-604D-B5B7-875B3678D23C}" sibTransId="{50E2BF91-6EB2-B347-B89B-A8D5A5793E69}"/>
    <dgm:cxn modelId="{767FAB20-83F0-4813-8EDD-994DE260D692}" type="presParOf" srcId="{59115086-0D0A-487C-B046-19CF311C9D54}" destId="{DDF56F96-7CD3-4FFA-8B51-E796FD52AA11}" srcOrd="0" destOrd="0" presId="urn:microsoft.com/office/officeart/2005/8/layout/vList5"/>
    <dgm:cxn modelId="{18DC07AD-1F89-4776-88E8-1066ECFBFAED}" type="presParOf" srcId="{DDF56F96-7CD3-4FFA-8B51-E796FD52AA11}" destId="{7792AA7F-6FCB-4577-8DC4-21D27E114D88}" srcOrd="0" destOrd="0" presId="urn:microsoft.com/office/officeart/2005/8/layout/vList5"/>
    <dgm:cxn modelId="{438EDBB1-2235-4B06-B5DF-99E232A6EEE7}" type="presParOf" srcId="{DDF56F96-7CD3-4FFA-8B51-E796FD52AA11}" destId="{776C72F4-DEB5-4EC3-873D-67FAD3DC9115}" srcOrd="1" destOrd="0" presId="urn:microsoft.com/office/officeart/2005/8/layout/vList5"/>
    <dgm:cxn modelId="{AE0805DA-5277-4220-BF82-B0476AE0A812}" type="presParOf" srcId="{59115086-0D0A-487C-B046-19CF311C9D54}" destId="{CA11A3DB-F48A-4426-9CD6-727B0F97CE96}" srcOrd="1" destOrd="0" presId="urn:microsoft.com/office/officeart/2005/8/layout/vList5"/>
    <dgm:cxn modelId="{BC6F3636-0800-46A1-B928-AF9011324F86}" type="presParOf" srcId="{59115086-0D0A-487C-B046-19CF311C9D54}" destId="{43857133-C389-4FCF-8052-0A72391FD23E}" srcOrd="2" destOrd="0" presId="urn:microsoft.com/office/officeart/2005/8/layout/vList5"/>
    <dgm:cxn modelId="{F24A17AE-DD34-4BB0-8EFA-83FB9AEAD8D5}" type="presParOf" srcId="{43857133-C389-4FCF-8052-0A72391FD23E}" destId="{32F95585-0C4D-4438-8AF2-2421290AA4B6}" srcOrd="0" destOrd="0" presId="urn:microsoft.com/office/officeart/2005/8/layout/vList5"/>
    <dgm:cxn modelId="{19CCEA2A-838B-44C1-8282-950239AFB5CB}" type="presParOf" srcId="{43857133-C389-4FCF-8052-0A72391FD23E}" destId="{B2F31545-D3BE-47D7-BF06-4E5759C3B7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790FA-FD8E-44BE-B4E1-525AFDB1F30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C59293F-92A9-4B3E-8A41-3120DEF0ACE5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BE" dirty="0">
            <a:solidFill>
              <a:schemeClr val="accent5"/>
            </a:solidFill>
          </a:endParaRPr>
        </a:p>
      </dgm:t>
    </dgm:pt>
    <dgm:pt modelId="{DEA4DCC5-E269-43FA-8F47-893B441A9615}" type="parTrans" cxnId="{0009D847-B2E7-48E0-9235-1BA9BE11785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6CFB9278-8BDC-449C-BD68-9F5C578C15C9}" type="sibTrans" cxnId="{0009D847-B2E7-48E0-9235-1BA9BE117851}">
      <dgm:prSet/>
      <dgm:spPr/>
      <dgm:t>
        <a:bodyPr/>
        <a:lstStyle/>
        <a:p>
          <a:endParaRPr lang="nl-BE"/>
        </a:p>
      </dgm:t>
    </dgm:pt>
    <dgm:pt modelId="{F520779B-5156-4D97-AC01-9B61DDB9854D}">
      <dgm:prSet phldrT="[Text]" phldr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216F3C07-F573-4BA5-B6BB-9FF797589844}" type="parTrans" cxnId="{B1F56909-BE7A-400E-8F3D-46D9D2337EA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0CADB64C-4542-45FC-BA49-2DC0A8E72BCE}" type="sibTrans" cxnId="{B1F56909-BE7A-400E-8F3D-46D9D2337EA2}">
      <dgm:prSet/>
      <dgm:spPr/>
      <dgm:t>
        <a:bodyPr/>
        <a:lstStyle/>
        <a:p>
          <a:endParaRPr lang="nl-BE"/>
        </a:p>
      </dgm:t>
    </dgm:pt>
    <dgm:pt modelId="{EC92A07C-3113-40C1-A9FB-705863FA8412}">
      <dgm:prSet phldrT="[Text]" phldr="1"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3ACFAA6E-C592-4DB0-936F-B216E9513BCC}" type="sibTrans" cxnId="{B727EF0C-5997-4477-B252-A4EC8ECBABF2}">
      <dgm:prSet/>
      <dgm:spPr/>
      <dgm:t>
        <a:bodyPr/>
        <a:lstStyle/>
        <a:p>
          <a:endParaRPr lang="nl-BE"/>
        </a:p>
      </dgm:t>
    </dgm:pt>
    <dgm:pt modelId="{3423E2ED-0C7F-4B86-A3D7-47F6FA723539}" type="parTrans" cxnId="{B727EF0C-5997-4477-B252-A4EC8ECBABF2}">
      <dgm:prSet/>
      <dgm:spPr/>
      <dgm:t>
        <a:bodyPr/>
        <a:lstStyle/>
        <a:p>
          <a:endParaRPr lang="nl-BE"/>
        </a:p>
      </dgm:t>
    </dgm:pt>
    <dgm:pt modelId="{1F95D0A5-7DD5-47AF-9FB9-F752820CAE16}" type="pres">
      <dgm:prSet presAssocID="{CA0790FA-FD8E-44BE-B4E1-525AFDB1F3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02306-F66D-408D-AD25-B349325E74AF}" type="pres">
      <dgm:prSet presAssocID="{EC92A07C-3113-40C1-A9FB-705863FA8412}" presName="centerShape" presStyleLbl="node0" presStyleIdx="0" presStyleCnt="1" custScaleX="135523" custScaleY="141170" custLinFactX="26601" custLinFactNeighborX="100000" custLinFactNeighborY="0"/>
      <dgm:spPr/>
    </dgm:pt>
    <dgm:pt modelId="{DC188ADA-B12E-4764-8E7A-94838D7A9CB3}" type="pres">
      <dgm:prSet presAssocID="{DEA4DCC5-E269-43FA-8F47-893B441A9615}" presName="parTrans" presStyleLbl="sibTrans2D1" presStyleIdx="0" presStyleCnt="2" custAng="11298287"/>
      <dgm:spPr/>
    </dgm:pt>
    <dgm:pt modelId="{0340824B-0E04-4ECE-BEAE-638B0DFEB71D}" type="pres">
      <dgm:prSet presAssocID="{DEA4DCC5-E269-43FA-8F47-893B441A9615}" presName="connectorText" presStyleLbl="sibTrans2D1" presStyleIdx="0" presStyleCnt="2"/>
      <dgm:spPr/>
    </dgm:pt>
    <dgm:pt modelId="{53D56041-84B5-4E30-A378-E8A575FAD5D0}" type="pres">
      <dgm:prSet presAssocID="{3C59293F-92A9-4B3E-8A41-3120DEF0ACE5}" presName="node" presStyleLbl="node1" presStyleIdx="0" presStyleCnt="2" custRadScaleRad="82401" custRadScaleInc="-23608">
        <dgm:presLayoutVars>
          <dgm:bulletEnabled val="1"/>
        </dgm:presLayoutVars>
      </dgm:prSet>
      <dgm:spPr/>
    </dgm:pt>
    <dgm:pt modelId="{7EB1F4C2-84D1-43C0-AF70-93812C972340}" type="pres">
      <dgm:prSet presAssocID="{216F3C07-F573-4BA5-B6BB-9FF797589844}" presName="parTrans" presStyleLbl="sibTrans2D1" presStyleIdx="1" presStyleCnt="2" custAng="10071936"/>
      <dgm:spPr/>
    </dgm:pt>
    <dgm:pt modelId="{1EC2CB9C-60E2-4C44-81AF-182C8DED361A}" type="pres">
      <dgm:prSet presAssocID="{216F3C07-F573-4BA5-B6BB-9FF797589844}" presName="connectorText" presStyleLbl="sibTrans2D1" presStyleIdx="1" presStyleCnt="2"/>
      <dgm:spPr/>
    </dgm:pt>
    <dgm:pt modelId="{99E14AE1-A006-479A-B9D6-C3AA4A87865F}" type="pres">
      <dgm:prSet presAssocID="{F520779B-5156-4D97-AC01-9B61DDB9854D}" presName="node" presStyleLbl="node1" presStyleIdx="1" presStyleCnt="2" custRadScaleRad="69431" custRadScaleInc="31044">
        <dgm:presLayoutVars>
          <dgm:bulletEnabled val="1"/>
        </dgm:presLayoutVars>
      </dgm:prSet>
      <dgm:spPr/>
    </dgm:pt>
  </dgm:ptLst>
  <dgm:cxnLst>
    <dgm:cxn modelId="{B1F56909-BE7A-400E-8F3D-46D9D2337EA2}" srcId="{EC92A07C-3113-40C1-A9FB-705863FA8412}" destId="{F520779B-5156-4D97-AC01-9B61DDB9854D}" srcOrd="1" destOrd="0" parTransId="{216F3C07-F573-4BA5-B6BB-9FF797589844}" sibTransId="{0CADB64C-4542-45FC-BA49-2DC0A8E72BCE}"/>
    <dgm:cxn modelId="{B727EF0C-5997-4477-B252-A4EC8ECBABF2}" srcId="{CA0790FA-FD8E-44BE-B4E1-525AFDB1F30C}" destId="{EC92A07C-3113-40C1-A9FB-705863FA8412}" srcOrd="0" destOrd="0" parTransId="{3423E2ED-0C7F-4B86-A3D7-47F6FA723539}" sibTransId="{3ACFAA6E-C592-4DB0-936F-B216E9513BCC}"/>
    <dgm:cxn modelId="{64835D13-FA52-49C4-9166-012214D62C5D}" type="presOf" srcId="{EC92A07C-3113-40C1-A9FB-705863FA8412}" destId="{95F02306-F66D-408D-AD25-B349325E74AF}" srcOrd="0" destOrd="0" presId="urn:microsoft.com/office/officeart/2005/8/layout/radial5"/>
    <dgm:cxn modelId="{763AE815-A74D-4A05-BD88-FC2AC616BF3E}" type="presOf" srcId="{216F3C07-F573-4BA5-B6BB-9FF797589844}" destId="{1EC2CB9C-60E2-4C44-81AF-182C8DED361A}" srcOrd="1" destOrd="0" presId="urn:microsoft.com/office/officeart/2005/8/layout/radial5"/>
    <dgm:cxn modelId="{BDAE2737-9EC1-4184-AF24-003FCBC00E81}" type="presOf" srcId="{F520779B-5156-4D97-AC01-9B61DDB9854D}" destId="{99E14AE1-A006-479A-B9D6-C3AA4A87865F}" srcOrd="0" destOrd="0" presId="urn:microsoft.com/office/officeart/2005/8/layout/radial5"/>
    <dgm:cxn modelId="{A7C93D46-A8D2-4D60-9738-F1A6DF38937B}" type="presOf" srcId="{3C59293F-92A9-4B3E-8A41-3120DEF0ACE5}" destId="{53D56041-84B5-4E30-A378-E8A575FAD5D0}" srcOrd="0" destOrd="0" presId="urn:microsoft.com/office/officeart/2005/8/layout/radial5"/>
    <dgm:cxn modelId="{0009D847-B2E7-48E0-9235-1BA9BE117851}" srcId="{EC92A07C-3113-40C1-A9FB-705863FA8412}" destId="{3C59293F-92A9-4B3E-8A41-3120DEF0ACE5}" srcOrd="0" destOrd="0" parTransId="{DEA4DCC5-E269-43FA-8F47-893B441A9615}" sibTransId="{6CFB9278-8BDC-449C-BD68-9F5C578C15C9}"/>
    <dgm:cxn modelId="{1A75B65E-C030-4289-B597-0C3EC73E187C}" type="presOf" srcId="{DEA4DCC5-E269-43FA-8F47-893B441A9615}" destId="{DC188ADA-B12E-4764-8E7A-94838D7A9CB3}" srcOrd="0" destOrd="0" presId="urn:microsoft.com/office/officeart/2005/8/layout/radial5"/>
    <dgm:cxn modelId="{9D78A685-40EB-407B-97EC-4D76A2BC9545}" type="presOf" srcId="{CA0790FA-FD8E-44BE-B4E1-525AFDB1F30C}" destId="{1F95D0A5-7DD5-47AF-9FB9-F752820CAE16}" srcOrd="0" destOrd="0" presId="urn:microsoft.com/office/officeart/2005/8/layout/radial5"/>
    <dgm:cxn modelId="{A10C7DA2-B699-4F6E-A373-8432503888A8}" type="presOf" srcId="{216F3C07-F573-4BA5-B6BB-9FF797589844}" destId="{7EB1F4C2-84D1-43C0-AF70-93812C972340}" srcOrd="0" destOrd="0" presId="urn:microsoft.com/office/officeart/2005/8/layout/radial5"/>
    <dgm:cxn modelId="{13F1F8F3-CF98-4366-8494-163512CE034B}" type="presOf" srcId="{DEA4DCC5-E269-43FA-8F47-893B441A9615}" destId="{0340824B-0E04-4ECE-BEAE-638B0DFEB71D}" srcOrd="1" destOrd="0" presId="urn:microsoft.com/office/officeart/2005/8/layout/radial5"/>
    <dgm:cxn modelId="{F83BFFEF-4716-446B-A213-06274D8F0C4D}" type="presParOf" srcId="{1F95D0A5-7DD5-47AF-9FB9-F752820CAE16}" destId="{95F02306-F66D-408D-AD25-B349325E74AF}" srcOrd="0" destOrd="0" presId="urn:microsoft.com/office/officeart/2005/8/layout/radial5"/>
    <dgm:cxn modelId="{BDBD11D3-B2EF-4B8D-A816-050D98A08B78}" type="presParOf" srcId="{1F95D0A5-7DD5-47AF-9FB9-F752820CAE16}" destId="{DC188ADA-B12E-4764-8E7A-94838D7A9CB3}" srcOrd="1" destOrd="0" presId="urn:microsoft.com/office/officeart/2005/8/layout/radial5"/>
    <dgm:cxn modelId="{D8575C96-BA8A-4C9E-BAE2-86B4AC7C8A4B}" type="presParOf" srcId="{DC188ADA-B12E-4764-8E7A-94838D7A9CB3}" destId="{0340824B-0E04-4ECE-BEAE-638B0DFEB71D}" srcOrd="0" destOrd="0" presId="urn:microsoft.com/office/officeart/2005/8/layout/radial5"/>
    <dgm:cxn modelId="{025DA824-B1B9-489C-A4B2-2DE577EA0A64}" type="presParOf" srcId="{1F95D0A5-7DD5-47AF-9FB9-F752820CAE16}" destId="{53D56041-84B5-4E30-A378-E8A575FAD5D0}" srcOrd="2" destOrd="0" presId="urn:microsoft.com/office/officeart/2005/8/layout/radial5"/>
    <dgm:cxn modelId="{12C34BDF-415D-4C38-8848-9B6105D0EBC2}" type="presParOf" srcId="{1F95D0A5-7DD5-47AF-9FB9-F752820CAE16}" destId="{7EB1F4C2-84D1-43C0-AF70-93812C972340}" srcOrd="3" destOrd="0" presId="urn:microsoft.com/office/officeart/2005/8/layout/radial5"/>
    <dgm:cxn modelId="{6DB6C9BF-5086-47AF-9168-FDBDCB75F2C8}" type="presParOf" srcId="{7EB1F4C2-84D1-43C0-AF70-93812C972340}" destId="{1EC2CB9C-60E2-4C44-81AF-182C8DED361A}" srcOrd="0" destOrd="0" presId="urn:microsoft.com/office/officeart/2005/8/layout/radial5"/>
    <dgm:cxn modelId="{6510D6DC-C9A2-44BE-8495-53D78D9DAFDE}" type="presParOf" srcId="{1F95D0A5-7DD5-47AF-9FB9-F752820CAE16}" destId="{99E14AE1-A006-479A-B9D6-C3AA4A87865F}" srcOrd="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B94A30-18B2-4EFA-A05F-43764EF86A83}" type="doc">
      <dgm:prSet loTypeId="urn:microsoft.com/office/officeart/2005/8/layout/cycle4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BE"/>
        </a:p>
      </dgm:t>
    </dgm:pt>
    <dgm:pt modelId="{BB5FECAA-6C52-44EF-823B-26128648B598}">
      <dgm:prSet phldrT="[Text]" custT="1"/>
      <dgm:spPr/>
      <dgm:t>
        <a:bodyPr/>
        <a:lstStyle/>
        <a:p>
          <a:r>
            <a:rPr lang="nl-BE" sz="1800" b="1" dirty="0" err="1"/>
            <a:t>Informed</a:t>
          </a:r>
          <a:endParaRPr lang="nl-BE" sz="2000" b="1" dirty="0"/>
        </a:p>
      </dgm:t>
    </dgm:pt>
    <dgm:pt modelId="{F84421D9-CCED-490D-83D9-D4FCE967A03A}" type="parTrans" cxnId="{18ABDC3C-7D9E-44F7-88E7-A4526F0DBE2F}">
      <dgm:prSet/>
      <dgm:spPr/>
      <dgm:t>
        <a:bodyPr/>
        <a:lstStyle/>
        <a:p>
          <a:endParaRPr lang="nl-BE"/>
        </a:p>
      </dgm:t>
    </dgm:pt>
    <dgm:pt modelId="{AACE5DFC-FF9B-4D5F-9461-EF804E1BEEFA}" type="sibTrans" cxnId="{18ABDC3C-7D9E-44F7-88E7-A4526F0DBE2F}">
      <dgm:prSet/>
      <dgm:spPr/>
      <dgm:t>
        <a:bodyPr/>
        <a:lstStyle/>
        <a:p>
          <a:endParaRPr lang="nl-BE"/>
        </a:p>
      </dgm:t>
    </dgm:pt>
    <dgm:pt modelId="{ED71ED9F-9F98-4E5F-9782-983F66F00A36}">
      <dgm:prSet phldrT="[Text]" custT="1"/>
      <dgm:spPr/>
      <dgm:t>
        <a:bodyPr/>
        <a:lstStyle/>
        <a:p>
          <a:pPr algn="ctr"/>
          <a:r>
            <a:rPr lang="nl-BE" sz="1800" b="1" dirty="0" err="1"/>
            <a:t>Inter-connecting</a:t>
          </a:r>
          <a:endParaRPr lang="nl-BE" sz="1100" b="1" dirty="0"/>
        </a:p>
      </dgm:t>
    </dgm:pt>
    <dgm:pt modelId="{32B969F4-220F-4B5B-827E-0AE3D98CE22F}" type="parTrans" cxnId="{927C2EC8-0283-4F78-A528-B6D0F2E18442}">
      <dgm:prSet/>
      <dgm:spPr/>
      <dgm:t>
        <a:bodyPr/>
        <a:lstStyle/>
        <a:p>
          <a:endParaRPr lang="nl-BE"/>
        </a:p>
      </dgm:t>
    </dgm:pt>
    <dgm:pt modelId="{C3560DBD-B963-4EBA-8128-07C91783BD6F}" type="sibTrans" cxnId="{927C2EC8-0283-4F78-A528-B6D0F2E18442}">
      <dgm:prSet/>
      <dgm:spPr/>
      <dgm:t>
        <a:bodyPr/>
        <a:lstStyle/>
        <a:p>
          <a:endParaRPr lang="nl-BE"/>
        </a:p>
      </dgm:t>
    </dgm:pt>
    <dgm:pt modelId="{12BF8E0B-2805-4087-886F-4CD5E80E19A1}">
      <dgm:prSet phldrT="[Text]" custT="1"/>
      <dgm:spPr/>
      <dgm:t>
        <a:bodyPr/>
        <a:lstStyle/>
        <a:p>
          <a:r>
            <a:rPr lang="nl-BE" sz="1800" b="1" dirty="0" err="1"/>
            <a:t>Integrated</a:t>
          </a:r>
          <a:endParaRPr lang="nl-BE" sz="1100" b="1" dirty="0"/>
        </a:p>
      </dgm:t>
    </dgm:pt>
    <dgm:pt modelId="{967862DB-0DCD-47E4-820D-568F06D70FF9}" type="parTrans" cxnId="{9F7EE63D-3FD0-4DFC-9C47-255484E9DD28}">
      <dgm:prSet/>
      <dgm:spPr/>
      <dgm:t>
        <a:bodyPr/>
        <a:lstStyle/>
        <a:p>
          <a:endParaRPr lang="nl-BE"/>
        </a:p>
      </dgm:t>
    </dgm:pt>
    <dgm:pt modelId="{ADF3EDC4-6694-4551-B035-97D6BB7F1F17}" type="sibTrans" cxnId="{9F7EE63D-3FD0-4DFC-9C47-255484E9DD28}">
      <dgm:prSet/>
      <dgm:spPr/>
      <dgm:t>
        <a:bodyPr/>
        <a:lstStyle/>
        <a:p>
          <a:endParaRPr lang="nl-BE"/>
        </a:p>
      </dgm:t>
    </dgm:pt>
    <dgm:pt modelId="{A8164C1B-39DB-4E94-AFFD-C7356654707C}">
      <dgm:prSet phldrT="[Text]"/>
      <dgm:spPr/>
      <dgm:t>
        <a:bodyPr/>
        <a:lstStyle/>
        <a:p>
          <a:r>
            <a:rPr lang="nl-NL" dirty="0"/>
            <a:t>Survey: </a:t>
          </a:r>
          <a:r>
            <a:rPr lang="nl-NL" dirty="0" err="1"/>
            <a:t>needs</a:t>
          </a:r>
          <a:r>
            <a:rPr lang="nl-NL" dirty="0"/>
            <a:t>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preferences</a:t>
          </a:r>
          <a:endParaRPr lang="nl-BE" dirty="0"/>
        </a:p>
      </dgm:t>
    </dgm:pt>
    <dgm:pt modelId="{A2D2F49B-54C0-4219-94EF-346E621C99CE}" type="parTrans" cxnId="{5A0FB577-FE93-4955-90A0-0DB4A9EC14FE}">
      <dgm:prSet/>
      <dgm:spPr/>
      <dgm:t>
        <a:bodyPr/>
        <a:lstStyle/>
        <a:p>
          <a:endParaRPr lang="nl-BE"/>
        </a:p>
      </dgm:t>
    </dgm:pt>
    <dgm:pt modelId="{86088431-FF83-4D88-B511-E5B6C5D084EE}" type="sibTrans" cxnId="{5A0FB577-FE93-4955-90A0-0DB4A9EC14FE}">
      <dgm:prSet/>
      <dgm:spPr/>
      <dgm:t>
        <a:bodyPr/>
        <a:lstStyle/>
        <a:p>
          <a:endParaRPr lang="nl-BE"/>
        </a:p>
      </dgm:t>
    </dgm:pt>
    <dgm:pt modelId="{BE760255-A670-4CDC-9C3A-6D439D33D233}">
      <dgm:prSet phldrT="[Text]"/>
      <dgm:spPr/>
      <dgm:t>
        <a:bodyPr/>
        <a:lstStyle/>
        <a:p>
          <a:r>
            <a:rPr lang="nl-NL" dirty="0"/>
            <a:t>Embedded in </a:t>
          </a:r>
          <a:r>
            <a:rPr lang="nl-NL" dirty="0" err="1"/>
            <a:t>broader</a:t>
          </a:r>
          <a:r>
            <a:rPr lang="nl-NL" dirty="0"/>
            <a:t> </a:t>
          </a:r>
          <a:r>
            <a:rPr lang="nl-NL" dirty="0" err="1"/>
            <a:t>wellbeing</a:t>
          </a:r>
          <a:r>
            <a:rPr lang="nl-NL" dirty="0"/>
            <a:t> policy</a:t>
          </a:r>
          <a:endParaRPr lang="nl-BE" dirty="0"/>
        </a:p>
      </dgm:t>
    </dgm:pt>
    <dgm:pt modelId="{899554E8-121A-4135-B4BF-08D569CC0094}" type="parTrans" cxnId="{144FD3D1-05A9-4EC1-AA3D-052CB148B2BA}">
      <dgm:prSet/>
      <dgm:spPr/>
      <dgm:t>
        <a:bodyPr/>
        <a:lstStyle/>
        <a:p>
          <a:endParaRPr lang="nl-BE"/>
        </a:p>
      </dgm:t>
    </dgm:pt>
    <dgm:pt modelId="{B2A24996-A9A0-4EA0-BDEB-F116DC92A1B5}" type="sibTrans" cxnId="{144FD3D1-05A9-4EC1-AA3D-052CB148B2BA}">
      <dgm:prSet/>
      <dgm:spPr/>
      <dgm:t>
        <a:bodyPr/>
        <a:lstStyle/>
        <a:p>
          <a:endParaRPr lang="nl-BE"/>
        </a:p>
      </dgm:t>
    </dgm:pt>
    <dgm:pt modelId="{93A32F07-3500-4C86-92FE-42CD20FA9F03}">
      <dgm:prSet phldrT="[Text]" custT="1"/>
      <dgm:spPr/>
      <dgm:t>
        <a:bodyPr/>
        <a:lstStyle/>
        <a:p>
          <a:r>
            <a:rPr lang="nl-NL" sz="1400" dirty="0"/>
            <a:t>Connection </a:t>
          </a:r>
          <a:r>
            <a:rPr lang="nl-NL" sz="1400" dirty="0" err="1"/>
            <a:t>opportunities</a:t>
          </a:r>
          <a:r>
            <a:rPr lang="nl-NL" sz="1400" dirty="0"/>
            <a:t>
</a:t>
          </a:r>
          <a:r>
            <a:rPr lang="nl-NL" sz="1400" dirty="0" err="1"/>
            <a:t>Consider</a:t>
          </a:r>
          <a:r>
            <a:rPr lang="nl-NL" sz="1400" dirty="0"/>
            <a:t> type of </a:t>
          </a:r>
          <a:r>
            <a:rPr lang="nl-NL" sz="1400" dirty="0" err="1"/>
            <a:t>work</a:t>
          </a:r>
          <a:endParaRPr lang="nl-BE" sz="1400" i="1" dirty="0"/>
        </a:p>
      </dgm:t>
    </dgm:pt>
    <dgm:pt modelId="{9C86B92A-6A89-4055-958F-9F048F107FD1}" type="parTrans" cxnId="{DC8037A2-0796-44DC-B784-4C4532723CB7}">
      <dgm:prSet/>
      <dgm:spPr/>
      <dgm:t>
        <a:bodyPr/>
        <a:lstStyle/>
        <a:p>
          <a:endParaRPr lang="nl-BE"/>
        </a:p>
      </dgm:t>
    </dgm:pt>
    <dgm:pt modelId="{3645DAC3-6E7D-46EB-A00E-A66A3864DA54}" type="sibTrans" cxnId="{DC8037A2-0796-44DC-B784-4C4532723CB7}">
      <dgm:prSet/>
      <dgm:spPr/>
      <dgm:t>
        <a:bodyPr/>
        <a:lstStyle/>
        <a:p>
          <a:endParaRPr lang="nl-BE"/>
        </a:p>
      </dgm:t>
    </dgm:pt>
    <dgm:pt modelId="{964C94A0-654D-4691-9E39-4FC90937E9D0}">
      <dgm:prSet phldrT="[Text]" custT="1"/>
      <dgm:spPr/>
      <dgm:t>
        <a:bodyPr/>
        <a:lstStyle/>
        <a:p>
          <a:r>
            <a:rPr lang="nl-BE" sz="1800" b="1" dirty="0" err="1"/>
            <a:t>Involved</a:t>
          </a:r>
          <a:endParaRPr lang="nl-BE" sz="1200" b="1" dirty="0"/>
        </a:p>
      </dgm:t>
    </dgm:pt>
    <dgm:pt modelId="{04DAB6B5-7404-40A0-A1CA-BBEA1CDCFAC7}" type="parTrans" cxnId="{BCA9BB9A-EE23-4EE6-A44F-6E68E5F88E59}">
      <dgm:prSet/>
      <dgm:spPr/>
      <dgm:t>
        <a:bodyPr/>
        <a:lstStyle/>
        <a:p>
          <a:endParaRPr lang="nl-BE"/>
        </a:p>
      </dgm:t>
    </dgm:pt>
    <dgm:pt modelId="{371CA6C0-FCEF-4924-A98D-14E312C2EE8B}" type="sibTrans" cxnId="{BCA9BB9A-EE23-4EE6-A44F-6E68E5F88E59}">
      <dgm:prSet/>
      <dgm:spPr/>
      <dgm:t>
        <a:bodyPr/>
        <a:lstStyle/>
        <a:p>
          <a:endParaRPr lang="nl-BE"/>
        </a:p>
      </dgm:t>
    </dgm:pt>
    <dgm:pt modelId="{F196EBF8-46DD-44F5-B251-9BF7F574F626}">
      <dgm:prSet phldrT="[Text]" custT="1"/>
      <dgm:spPr/>
      <dgm:t>
        <a:bodyPr/>
        <a:lstStyle/>
        <a:p>
          <a:r>
            <a:rPr lang="nl-NL" sz="1400" dirty="0"/>
            <a:t>Input </a:t>
          </a:r>
          <a:r>
            <a:rPr lang="nl-NL" sz="1400" dirty="0" err="1"/>
            <a:t>from</a:t>
          </a:r>
          <a:r>
            <a:rPr lang="nl-NL" sz="1400" dirty="0"/>
            <a:t> employees
</a:t>
          </a:r>
          <a:r>
            <a:rPr lang="nl-NL" sz="1400" dirty="0" err="1"/>
            <a:t>Inform</a:t>
          </a:r>
          <a:r>
            <a:rPr lang="nl-NL" sz="1400" dirty="0"/>
            <a:t>/</a:t>
          </a:r>
          <a:r>
            <a:rPr lang="nl-NL" sz="1400" dirty="0" err="1"/>
            <a:t>inspire</a:t>
          </a:r>
          <a:endParaRPr lang="nl-BE" sz="1400" dirty="0"/>
        </a:p>
      </dgm:t>
    </dgm:pt>
    <dgm:pt modelId="{4EF9A207-35F6-4EA4-81E0-99AA95D04E27}" type="parTrans" cxnId="{552A327E-29BF-4E06-880C-D07EBF51CFEC}">
      <dgm:prSet/>
      <dgm:spPr/>
      <dgm:t>
        <a:bodyPr/>
        <a:lstStyle/>
        <a:p>
          <a:endParaRPr lang="nl-BE"/>
        </a:p>
      </dgm:t>
    </dgm:pt>
    <dgm:pt modelId="{78562885-A3F8-405E-8AC2-C22CB88F284A}" type="sibTrans" cxnId="{552A327E-29BF-4E06-880C-D07EBF51CFEC}">
      <dgm:prSet/>
      <dgm:spPr/>
      <dgm:t>
        <a:bodyPr/>
        <a:lstStyle/>
        <a:p>
          <a:endParaRPr lang="nl-BE"/>
        </a:p>
      </dgm:t>
    </dgm:pt>
    <dgm:pt modelId="{F02F0CAD-DD28-4A20-8123-E20094F15189}" type="pres">
      <dgm:prSet presAssocID="{DCB94A30-18B2-4EFA-A05F-43764EF86A8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18898E3-738E-488E-8053-E283682CE3AD}" type="pres">
      <dgm:prSet presAssocID="{DCB94A30-18B2-4EFA-A05F-43764EF86A83}" presName="children" presStyleCnt="0"/>
      <dgm:spPr/>
    </dgm:pt>
    <dgm:pt modelId="{CDF2C0D2-20D6-4733-BBAC-B1FD9EF5A0B6}" type="pres">
      <dgm:prSet presAssocID="{DCB94A30-18B2-4EFA-A05F-43764EF86A83}" presName="child1group" presStyleCnt="0"/>
      <dgm:spPr/>
    </dgm:pt>
    <dgm:pt modelId="{ED7D6C60-E960-4AE6-97FA-77BA0B35C2B9}" type="pres">
      <dgm:prSet presAssocID="{DCB94A30-18B2-4EFA-A05F-43764EF86A83}" presName="child1" presStyleLbl="bgAcc1" presStyleIdx="0" presStyleCnt="4"/>
      <dgm:spPr/>
    </dgm:pt>
    <dgm:pt modelId="{F38603A6-A716-44C2-83FA-2DCC7689FFD6}" type="pres">
      <dgm:prSet presAssocID="{DCB94A30-18B2-4EFA-A05F-43764EF86A83}" presName="child1Text" presStyleLbl="bgAcc1" presStyleIdx="0" presStyleCnt="4">
        <dgm:presLayoutVars>
          <dgm:bulletEnabled val="1"/>
        </dgm:presLayoutVars>
      </dgm:prSet>
      <dgm:spPr/>
    </dgm:pt>
    <dgm:pt modelId="{CB62AE80-F344-43FF-8246-68FAC9FA2E1C}" type="pres">
      <dgm:prSet presAssocID="{DCB94A30-18B2-4EFA-A05F-43764EF86A83}" presName="child2group" presStyleCnt="0"/>
      <dgm:spPr/>
    </dgm:pt>
    <dgm:pt modelId="{3FFB1E95-0E33-4ADC-BF4B-3819DA9FB015}" type="pres">
      <dgm:prSet presAssocID="{DCB94A30-18B2-4EFA-A05F-43764EF86A83}" presName="child2" presStyleLbl="bgAcc1" presStyleIdx="1" presStyleCnt="4"/>
      <dgm:spPr/>
    </dgm:pt>
    <dgm:pt modelId="{776BF150-CB4A-4DCA-A92D-8D27D15B32C8}" type="pres">
      <dgm:prSet presAssocID="{DCB94A30-18B2-4EFA-A05F-43764EF86A83}" presName="child2Text" presStyleLbl="bgAcc1" presStyleIdx="1" presStyleCnt="4">
        <dgm:presLayoutVars>
          <dgm:bulletEnabled val="1"/>
        </dgm:presLayoutVars>
      </dgm:prSet>
      <dgm:spPr/>
    </dgm:pt>
    <dgm:pt modelId="{6C95AE20-49AB-4044-BC86-FA5889DB48BD}" type="pres">
      <dgm:prSet presAssocID="{DCB94A30-18B2-4EFA-A05F-43764EF86A83}" presName="child3group" presStyleCnt="0"/>
      <dgm:spPr/>
    </dgm:pt>
    <dgm:pt modelId="{43917F78-965B-4F4D-BF6B-01A0A6F1C61E}" type="pres">
      <dgm:prSet presAssocID="{DCB94A30-18B2-4EFA-A05F-43764EF86A83}" presName="child3" presStyleLbl="bgAcc1" presStyleIdx="2" presStyleCnt="4"/>
      <dgm:spPr/>
    </dgm:pt>
    <dgm:pt modelId="{2D200CE7-59ED-4DA7-A1AC-9185667D6588}" type="pres">
      <dgm:prSet presAssocID="{DCB94A30-18B2-4EFA-A05F-43764EF86A83}" presName="child3Text" presStyleLbl="bgAcc1" presStyleIdx="2" presStyleCnt="4">
        <dgm:presLayoutVars>
          <dgm:bulletEnabled val="1"/>
        </dgm:presLayoutVars>
      </dgm:prSet>
      <dgm:spPr/>
    </dgm:pt>
    <dgm:pt modelId="{97F81014-AAA5-4757-84D9-D6790781974D}" type="pres">
      <dgm:prSet presAssocID="{DCB94A30-18B2-4EFA-A05F-43764EF86A83}" presName="child4group" presStyleCnt="0"/>
      <dgm:spPr/>
    </dgm:pt>
    <dgm:pt modelId="{807CC6B4-7E0C-4C6C-827B-F5FD5CB528E5}" type="pres">
      <dgm:prSet presAssocID="{DCB94A30-18B2-4EFA-A05F-43764EF86A83}" presName="child4" presStyleLbl="bgAcc1" presStyleIdx="3" presStyleCnt="4"/>
      <dgm:spPr/>
    </dgm:pt>
    <dgm:pt modelId="{B4008483-8A32-44F6-AD9F-E56705D57158}" type="pres">
      <dgm:prSet presAssocID="{DCB94A30-18B2-4EFA-A05F-43764EF86A83}" presName="child4Text" presStyleLbl="bgAcc1" presStyleIdx="3" presStyleCnt="4">
        <dgm:presLayoutVars>
          <dgm:bulletEnabled val="1"/>
        </dgm:presLayoutVars>
      </dgm:prSet>
      <dgm:spPr/>
    </dgm:pt>
    <dgm:pt modelId="{1DF9B00C-3626-4D24-9EC4-DD57C877AFCA}" type="pres">
      <dgm:prSet presAssocID="{DCB94A30-18B2-4EFA-A05F-43764EF86A83}" presName="childPlaceholder" presStyleCnt="0"/>
      <dgm:spPr/>
    </dgm:pt>
    <dgm:pt modelId="{4FDF60CA-14FB-4E33-AA27-ED3A94589065}" type="pres">
      <dgm:prSet presAssocID="{DCB94A30-18B2-4EFA-A05F-43764EF86A83}" presName="circle" presStyleCnt="0"/>
      <dgm:spPr/>
    </dgm:pt>
    <dgm:pt modelId="{684C81F3-6336-4220-8B78-A752229A037E}" type="pres">
      <dgm:prSet presAssocID="{DCB94A30-18B2-4EFA-A05F-43764EF86A83}" presName="quadrant1" presStyleLbl="node1" presStyleIdx="0" presStyleCnt="4" custScaleX="102525">
        <dgm:presLayoutVars>
          <dgm:chMax val="1"/>
          <dgm:bulletEnabled val="1"/>
        </dgm:presLayoutVars>
      </dgm:prSet>
      <dgm:spPr/>
    </dgm:pt>
    <dgm:pt modelId="{72A4990E-8DA0-4D91-AA51-734BFB13CFA0}" type="pres">
      <dgm:prSet presAssocID="{DCB94A30-18B2-4EFA-A05F-43764EF86A83}" presName="quadrant2" presStyleLbl="node1" presStyleIdx="1" presStyleCnt="4" custScaleX="106627">
        <dgm:presLayoutVars>
          <dgm:chMax val="1"/>
          <dgm:bulletEnabled val="1"/>
        </dgm:presLayoutVars>
      </dgm:prSet>
      <dgm:spPr/>
    </dgm:pt>
    <dgm:pt modelId="{77660959-DB6C-4CED-9A70-26D8CCE51057}" type="pres">
      <dgm:prSet presAssocID="{DCB94A30-18B2-4EFA-A05F-43764EF86A83}" presName="quadrant3" presStyleLbl="node1" presStyleIdx="2" presStyleCnt="4" custScaleX="106627" custLinFactNeighborY="-3122">
        <dgm:presLayoutVars>
          <dgm:chMax val="1"/>
          <dgm:bulletEnabled val="1"/>
        </dgm:presLayoutVars>
      </dgm:prSet>
      <dgm:spPr/>
    </dgm:pt>
    <dgm:pt modelId="{0BEF36D8-1F8D-43D8-9D92-72CD500A15E1}" type="pres">
      <dgm:prSet presAssocID="{DCB94A30-18B2-4EFA-A05F-43764EF86A83}" presName="quadrant4" presStyleLbl="node1" presStyleIdx="3" presStyleCnt="4" custScaleX="103774" custLinFactNeighborY="-3122">
        <dgm:presLayoutVars>
          <dgm:chMax val="1"/>
          <dgm:bulletEnabled val="1"/>
        </dgm:presLayoutVars>
      </dgm:prSet>
      <dgm:spPr/>
    </dgm:pt>
    <dgm:pt modelId="{6EBA17AA-213D-488F-B0D5-D425D386EDC2}" type="pres">
      <dgm:prSet presAssocID="{DCB94A30-18B2-4EFA-A05F-43764EF86A83}" presName="quadrantPlaceholder" presStyleCnt="0"/>
      <dgm:spPr/>
    </dgm:pt>
    <dgm:pt modelId="{31A7C51A-88E9-40FF-A8D5-3F63E321B67B}" type="pres">
      <dgm:prSet presAssocID="{DCB94A30-18B2-4EFA-A05F-43764EF86A83}" presName="center1" presStyleLbl="fgShp" presStyleIdx="0" presStyleCnt="2"/>
      <dgm:spPr/>
    </dgm:pt>
    <dgm:pt modelId="{03EB15FA-FC3B-47EB-BA18-D4BFDAF3F2A8}" type="pres">
      <dgm:prSet presAssocID="{DCB94A30-18B2-4EFA-A05F-43764EF86A83}" presName="center2" presStyleLbl="fgShp" presStyleIdx="1" presStyleCnt="2"/>
      <dgm:spPr/>
    </dgm:pt>
  </dgm:ptLst>
  <dgm:cxnLst>
    <dgm:cxn modelId="{EF592D0F-7AFC-4392-8867-406E4787372D}" type="presOf" srcId="{F196EBF8-46DD-44F5-B251-9BF7F574F626}" destId="{3FFB1E95-0E33-4ADC-BF4B-3819DA9FB015}" srcOrd="0" destOrd="0" presId="urn:microsoft.com/office/officeart/2005/8/layout/cycle4"/>
    <dgm:cxn modelId="{FD98B22D-B6A9-4CD8-9756-F961BC330D09}" type="presOf" srcId="{BE760255-A670-4CDC-9C3A-6D439D33D233}" destId="{B4008483-8A32-44F6-AD9F-E56705D57158}" srcOrd="1" destOrd="0" presId="urn:microsoft.com/office/officeart/2005/8/layout/cycle4"/>
    <dgm:cxn modelId="{6161A63A-35D5-4463-8E9A-C1A68BC62576}" type="presOf" srcId="{BB5FECAA-6C52-44EF-823B-26128648B598}" destId="{684C81F3-6336-4220-8B78-A752229A037E}" srcOrd="0" destOrd="0" presId="urn:microsoft.com/office/officeart/2005/8/layout/cycle4"/>
    <dgm:cxn modelId="{18ABDC3C-7D9E-44F7-88E7-A4526F0DBE2F}" srcId="{DCB94A30-18B2-4EFA-A05F-43764EF86A83}" destId="{BB5FECAA-6C52-44EF-823B-26128648B598}" srcOrd="0" destOrd="0" parTransId="{F84421D9-CCED-490D-83D9-D4FCE967A03A}" sibTransId="{AACE5DFC-FF9B-4D5F-9461-EF804E1BEEFA}"/>
    <dgm:cxn modelId="{9F7EE63D-3FD0-4DFC-9C47-255484E9DD28}" srcId="{DCB94A30-18B2-4EFA-A05F-43764EF86A83}" destId="{12BF8E0B-2805-4087-886F-4CD5E80E19A1}" srcOrd="3" destOrd="0" parTransId="{967862DB-0DCD-47E4-820D-568F06D70FF9}" sibTransId="{ADF3EDC4-6694-4551-B035-97D6BB7F1F17}"/>
    <dgm:cxn modelId="{690F0259-BA7B-42A4-B15F-11B9EB01A695}" type="presOf" srcId="{A8164C1B-39DB-4E94-AFFD-C7356654707C}" destId="{ED7D6C60-E960-4AE6-97FA-77BA0B35C2B9}" srcOrd="0" destOrd="0" presId="urn:microsoft.com/office/officeart/2005/8/layout/cycle4"/>
    <dgm:cxn modelId="{BDC97F5C-069B-46DA-8D60-A6DB8D6D397C}" type="presOf" srcId="{A8164C1B-39DB-4E94-AFFD-C7356654707C}" destId="{F38603A6-A716-44C2-83FA-2DCC7689FFD6}" srcOrd="1" destOrd="0" presId="urn:microsoft.com/office/officeart/2005/8/layout/cycle4"/>
    <dgm:cxn modelId="{A5A4AF5D-2081-4A2E-B983-68BB9DF23736}" type="presOf" srcId="{93A32F07-3500-4C86-92FE-42CD20FA9F03}" destId="{2D200CE7-59ED-4DA7-A1AC-9185667D6588}" srcOrd="1" destOrd="0" presId="urn:microsoft.com/office/officeart/2005/8/layout/cycle4"/>
    <dgm:cxn modelId="{19ABDC6B-F963-475A-A27C-DC48AA06F3D4}" type="presOf" srcId="{DCB94A30-18B2-4EFA-A05F-43764EF86A83}" destId="{F02F0CAD-DD28-4A20-8123-E20094F15189}" srcOrd="0" destOrd="0" presId="urn:microsoft.com/office/officeart/2005/8/layout/cycle4"/>
    <dgm:cxn modelId="{9CDF546E-D41A-4364-9FD9-D4390806088D}" type="presOf" srcId="{F196EBF8-46DD-44F5-B251-9BF7F574F626}" destId="{776BF150-CB4A-4DCA-A92D-8D27D15B32C8}" srcOrd="1" destOrd="0" presId="urn:microsoft.com/office/officeart/2005/8/layout/cycle4"/>
    <dgm:cxn modelId="{5A0FB577-FE93-4955-90A0-0DB4A9EC14FE}" srcId="{BB5FECAA-6C52-44EF-823B-26128648B598}" destId="{A8164C1B-39DB-4E94-AFFD-C7356654707C}" srcOrd="0" destOrd="0" parTransId="{A2D2F49B-54C0-4219-94EF-346E621C99CE}" sibTransId="{86088431-FF83-4D88-B511-E5B6C5D084EE}"/>
    <dgm:cxn modelId="{552A327E-29BF-4E06-880C-D07EBF51CFEC}" srcId="{964C94A0-654D-4691-9E39-4FC90937E9D0}" destId="{F196EBF8-46DD-44F5-B251-9BF7F574F626}" srcOrd="0" destOrd="0" parTransId="{4EF9A207-35F6-4EA4-81E0-99AA95D04E27}" sibTransId="{78562885-A3F8-405E-8AC2-C22CB88F284A}"/>
    <dgm:cxn modelId="{BCA9BB9A-EE23-4EE6-A44F-6E68E5F88E59}" srcId="{DCB94A30-18B2-4EFA-A05F-43764EF86A83}" destId="{964C94A0-654D-4691-9E39-4FC90937E9D0}" srcOrd="1" destOrd="0" parTransId="{04DAB6B5-7404-40A0-A1CA-BBEA1CDCFAC7}" sibTransId="{371CA6C0-FCEF-4924-A98D-14E312C2EE8B}"/>
    <dgm:cxn modelId="{DC8037A2-0796-44DC-B784-4C4532723CB7}" srcId="{ED71ED9F-9F98-4E5F-9782-983F66F00A36}" destId="{93A32F07-3500-4C86-92FE-42CD20FA9F03}" srcOrd="0" destOrd="0" parTransId="{9C86B92A-6A89-4055-958F-9F048F107FD1}" sibTransId="{3645DAC3-6E7D-46EB-A00E-A66A3864DA54}"/>
    <dgm:cxn modelId="{594F2EA6-7F27-4743-BC1F-F8C57969F66D}" type="presOf" srcId="{12BF8E0B-2805-4087-886F-4CD5E80E19A1}" destId="{0BEF36D8-1F8D-43D8-9D92-72CD500A15E1}" srcOrd="0" destOrd="0" presId="urn:microsoft.com/office/officeart/2005/8/layout/cycle4"/>
    <dgm:cxn modelId="{414880BF-3757-4B9C-80AE-F935330DC5DD}" type="presOf" srcId="{ED71ED9F-9F98-4E5F-9782-983F66F00A36}" destId="{77660959-DB6C-4CED-9A70-26D8CCE51057}" srcOrd="0" destOrd="0" presId="urn:microsoft.com/office/officeart/2005/8/layout/cycle4"/>
    <dgm:cxn modelId="{CF72E4C6-EFED-4FFD-BB71-22495DDD99DA}" type="presOf" srcId="{964C94A0-654D-4691-9E39-4FC90937E9D0}" destId="{72A4990E-8DA0-4D91-AA51-734BFB13CFA0}" srcOrd="0" destOrd="0" presId="urn:microsoft.com/office/officeart/2005/8/layout/cycle4"/>
    <dgm:cxn modelId="{927C2EC8-0283-4F78-A528-B6D0F2E18442}" srcId="{DCB94A30-18B2-4EFA-A05F-43764EF86A83}" destId="{ED71ED9F-9F98-4E5F-9782-983F66F00A36}" srcOrd="2" destOrd="0" parTransId="{32B969F4-220F-4B5B-827E-0AE3D98CE22F}" sibTransId="{C3560DBD-B963-4EBA-8128-07C91783BD6F}"/>
    <dgm:cxn modelId="{144FD3D1-05A9-4EC1-AA3D-052CB148B2BA}" srcId="{12BF8E0B-2805-4087-886F-4CD5E80E19A1}" destId="{BE760255-A670-4CDC-9C3A-6D439D33D233}" srcOrd="0" destOrd="0" parTransId="{899554E8-121A-4135-B4BF-08D569CC0094}" sibTransId="{B2A24996-A9A0-4EA0-BDEB-F116DC92A1B5}"/>
    <dgm:cxn modelId="{5DE720D4-3F91-457B-BAFE-0387B56E53BD}" type="presOf" srcId="{BE760255-A670-4CDC-9C3A-6D439D33D233}" destId="{807CC6B4-7E0C-4C6C-827B-F5FD5CB528E5}" srcOrd="0" destOrd="0" presId="urn:microsoft.com/office/officeart/2005/8/layout/cycle4"/>
    <dgm:cxn modelId="{9271BDEC-7FB5-4607-9EDF-542921CB3F87}" type="presOf" srcId="{93A32F07-3500-4C86-92FE-42CD20FA9F03}" destId="{43917F78-965B-4F4D-BF6B-01A0A6F1C61E}" srcOrd="0" destOrd="0" presId="urn:microsoft.com/office/officeart/2005/8/layout/cycle4"/>
    <dgm:cxn modelId="{ED4D326F-37B9-49C6-AF61-D445DC9AFB78}" type="presParOf" srcId="{F02F0CAD-DD28-4A20-8123-E20094F15189}" destId="{318898E3-738E-488E-8053-E283682CE3AD}" srcOrd="0" destOrd="0" presId="urn:microsoft.com/office/officeart/2005/8/layout/cycle4"/>
    <dgm:cxn modelId="{E91D0566-E2E2-4A36-BE9C-8CA59BDC661F}" type="presParOf" srcId="{318898E3-738E-488E-8053-E283682CE3AD}" destId="{CDF2C0D2-20D6-4733-BBAC-B1FD9EF5A0B6}" srcOrd="0" destOrd="0" presId="urn:microsoft.com/office/officeart/2005/8/layout/cycle4"/>
    <dgm:cxn modelId="{FABA284A-5FAF-4133-8B5A-0A6BE01366C9}" type="presParOf" srcId="{CDF2C0D2-20D6-4733-BBAC-B1FD9EF5A0B6}" destId="{ED7D6C60-E960-4AE6-97FA-77BA0B35C2B9}" srcOrd="0" destOrd="0" presId="urn:microsoft.com/office/officeart/2005/8/layout/cycle4"/>
    <dgm:cxn modelId="{2EF2A413-018E-4D4B-95AD-0F4A6DD1BDE5}" type="presParOf" srcId="{CDF2C0D2-20D6-4733-BBAC-B1FD9EF5A0B6}" destId="{F38603A6-A716-44C2-83FA-2DCC7689FFD6}" srcOrd="1" destOrd="0" presId="urn:microsoft.com/office/officeart/2005/8/layout/cycle4"/>
    <dgm:cxn modelId="{A1C42A30-9852-443D-B961-8C4845BE49C1}" type="presParOf" srcId="{318898E3-738E-488E-8053-E283682CE3AD}" destId="{CB62AE80-F344-43FF-8246-68FAC9FA2E1C}" srcOrd="1" destOrd="0" presId="urn:microsoft.com/office/officeart/2005/8/layout/cycle4"/>
    <dgm:cxn modelId="{1488D2B2-D57F-4F59-A95A-5AAA96644D66}" type="presParOf" srcId="{CB62AE80-F344-43FF-8246-68FAC9FA2E1C}" destId="{3FFB1E95-0E33-4ADC-BF4B-3819DA9FB015}" srcOrd="0" destOrd="0" presId="urn:microsoft.com/office/officeart/2005/8/layout/cycle4"/>
    <dgm:cxn modelId="{13BB6C28-B50F-4ACB-847A-7007FF3A8A1C}" type="presParOf" srcId="{CB62AE80-F344-43FF-8246-68FAC9FA2E1C}" destId="{776BF150-CB4A-4DCA-A92D-8D27D15B32C8}" srcOrd="1" destOrd="0" presId="urn:microsoft.com/office/officeart/2005/8/layout/cycle4"/>
    <dgm:cxn modelId="{FAF00C77-4532-4DA8-BC07-42C4310E399E}" type="presParOf" srcId="{318898E3-738E-488E-8053-E283682CE3AD}" destId="{6C95AE20-49AB-4044-BC86-FA5889DB48BD}" srcOrd="2" destOrd="0" presId="urn:microsoft.com/office/officeart/2005/8/layout/cycle4"/>
    <dgm:cxn modelId="{8A4336BD-2FDD-4BF8-849D-BF56573DEC68}" type="presParOf" srcId="{6C95AE20-49AB-4044-BC86-FA5889DB48BD}" destId="{43917F78-965B-4F4D-BF6B-01A0A6F1C61E}" srcOrd="0" destOrd="0" presId="urn:microsoft.com/office/officeart/2005/8/layout/cycle4"/>
    <dgm:cxn modelId="{B0D74E57-A567-4D76-81E0-D81CC91D778C}" type="presParOf" srcId="{6C95AE20-49AB-4044-BC86-FA5889DB48BD}" destId="{2D200CE7-59ED-4DA7-A1AC-9185667D6588}" srcOrd="1" destOrd="0" presId="urn:microsoft.com/office/officeart/2005/8/layout/cycle4"/>
    <dgm:cxn modelId="{03DF24C4-7EB7-4EDB-8FE2-51C22C25153D}" type="presParOf" srcId="{318898E3-738E-488E-8053-E283682CE3AD}" destId="{97F81014-AAA5-4757-84D9-D6790781974D}" srcOrd="3" destOrd="0" presId="urn:microsoft.com/office/officeart/2005/8/layout/cycle4"/>
    <dgm:cxn modelId="{C4EEAD82-E9DC-4FED-8798-4FD121029428}" type="presParOf" srcId="{97F81014-AAA5-4757-84D9-D6790781974D}" destId="{807CC6B4-7E0C-4C6C-827B-F5FD5CB528E5}" srcOrd="0" destOrd="0" presId="urn:microsoft.com/office/officeart/2005/8/layout/cycle4"/>
    <dgm:cxn modelId="{6C495EBB-3301-4646-8E25-83AE98D9C37F}" type="presParOf" srcId="{97F81014-AAA5-4757-84D9-D6790781974D}" destId="{B4008483-8A32-44F6-AD9F-E56705D57158}" srcOrd="1" destOrd="0" presId="urn:microsoft.com/office/officeart/2005/8/layout/cycle4"/>
    <dgm:cxn modelId="{3898DB32-BA7C-41E6-994D-D0625FA65586}" type="presParOf" srcId="{318898E3-738E-488E-8053-E283682CE3AD}" destId="{1DF9B00C-3626-4D24-9EC4-DD57C877AFCA}" srcOrd="4" destOrd="0" presId="urn:microsoft.com/office/officeart/2005/8/layout/cycle4"/>
    <dgm:cxn modelId="{D9A6FA7B-8E07-4D2C-B3F5-B0D67DB0CC06}" type="presParOf" srcId="{F02F0CAD-DD28-4A20-8123-E20094F15189}" destId="{4FDF60CA-14FB-4E33-AA27-ED3A94589065}" srcOrd="1" destOrd="0" presId="urn:microsoft.com/office/officeart/2005/8/layout/cycle4"/>
    <dgm:cxn modelId="{FE8AFF41-288B-4F51-ADCA-96FAF3811494}" type="presParOf" srcId="{4FDF60CA-14FB-4E33-AA27-ED3A94589065}" destId="{684C81F3-6336-4220-8B78-A752229A037E}" srcOrd="0" destOrd="0" presId="urn:microsoft.com/office/officeart/2005/8/layout/cycle4"/>
    <dgm:cxn modelId="{27D2CC5E-3D23-41C4-A244-A8B1D06C3082}" type="presParOf" srcId="{4FDF60CA-14FB-4E33-AA27-ED3A94589065}" destId="{72A4990E-8DA0-4D91-AA51-734BFB13CFA0}" srcOrd="1" destOrd="0" presId="urn:microsoft.com/office/officeart/2005/8/layout/cycle4"/>
    <dgm:cxn modelId="{D7AFF0C4-B32E-4D7F-94CE-3B2C4203AAC9}" type="presParOf" srcId="{4FDF60CA-14FB-4E33-AA27-ED3A94589065}" destId="{77660959-DB6C-4CED-9A70-26D8CCE51057}" srcOrd="2" destOrd="0" presId="urn:microsoft.com/office/officeart/2005/8/layout/cycle4"/>
    <dgm:cxn modelId="{8F898FF2-6087-4105-BB0E-BA6937832C48}" type="presParOf" srcId="{4FDF60CA-14FB-4E33-AA27-ED3A94589065}" destId="{0BEF36D8-1F8D-43D8-9D92-72CD500A15E1}" srcOrd="3" destOrd="0" presId="urn:microsoft.com/office/officeart/2005/8/layout/cycle4"/>
    <dgm:cxn modelId="{14CBDCA7-51C8-4415-BC92-AB2485DDBC78}" type="presParOf" srcId="{4FDF60CA-14FB-4E33-AA27-ED3A94589065}" destId="{6EBA17AA-213D-488F-B0D5-D425D386EDC2}" srcOrd="4" destOrd="0" presId="urn:microsoft.com/office/officeart/2005/8/layout/cycle4"/>
    <dgm:cxn modelId="{4E405735-00F9-4DCF-A53F-3B97A5CB385B}" type="presParOf" srcId="{F02F0CAD-DD28-4A20-8123-E20094F15189}" destId="{31A7C51A-88E9-40FF-A8D5-3F63E321B67B}" srcOrd="2" destOrd="0" presId="urn:microsoft.com/office/officeart/2005/8/layout/cycle4"/>
    <dgm:cxn modelId="{489A1FFD-A9F3-47C4-B26A-3575B37A29B2}" type="presParOf" srcId="{F02F0CAD-DD28-4A20-8123-E20094F15189}" destId="{03EB15FA-FC3B-47EB-BA18-D4BFDAF3F2A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3472D-8A12-4B60-BC7E-324CF6E2380E}">
      <dsp:nvSpPr>
        <dsp:cNvPr id="0" name=""/>
        <dsp:cNvSpPr/>
      </dsp:nvSpPr>
      <dsp:spPr>
        <a:xfrm>
          <a:off x="580978" y="0"/>
          <a:ext cx="1763448" cy="9796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 dirty="0"/>
            <a:t>+</a:t>
          </a:r>
        </a:p>
      </dsp:txBody>
      <dsp:txXfrm>
        <a:off x="609672" y="28694"/>
        <a:ext cx="1706060" cy="922305"/>
      </dsp:txXfrm>
    </dsp:sp>
    <dsp:sp modelId="{041BFECF-2A70-4E31-9EEF-C8DBDE608374}">
      <dsp:nvSpPr>
        <dsp:cNvPr id="0" name=""/>
        <dsp:cNvSpPr/>
      </dsp:nvSpPr>
      <dsp:spPr>
        <a:xfrm>
          <a:off x="3128181" y="0"/>
          <a:ext cx="1763448" cy="9796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 dirty="0"/>
            <a:t>-</a:t>
          </a:r>
        </a:p>
      </dsp:txBody>
      <dsp:txXfrm>
        <a:off x="3156875" y="28694"/>
        <a:ext cx="1706060" cy="922305"/>
      </dsp:txXfrm>
    </dsp:sp>
    <dsp:sp modelId="{4A57728E-F74C-4D83-8300-44BE252A03DA}">
      <dsp:nvSpPr>
        <dsp:cNvPr id="0" name=""/>
        <dsp:cNvSpPr/>
      </dsp:nvSpPr>
      <dsp:spPr>
        <a:xfrm>
          <a:off x="2368918" y="4163697"/>
          <a:ext cx="734770" cy="73477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6BC30-B186-4420-86E0-AF19530D671C}">
      <dsp:nvSpPr>
        <dsp:cNvPr id="0" name=""/>
        <dsp:cNvSpPr/>
      </dsp:nvSpPr>
      <dsp:spPr>
        <a:xfrm>
          <a:off x="531993" y="3856074"/>
          <a:ext cx="4408621" cy="297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4DEBF-3D13-4CE5-B907-D201BBB01912}">
      <dsp:nvSpPr>
        <dsp:cNvPr id="0" name=""/>
        <dsp:cNvSpPr/>
      </dsp:nvSpPr>
      <dsp:spPr>
        <a:xfrm>
          <a:off x="3128181" y="2997862"/>
          <a:ext cx="1763448" cy="822942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 dirty="0"/>
        </a:p>
      </dsp:txBody>
      <dsp:txXfrm>
        <a:off x="3168354" y="3038035"/>
        <a:ext cx="1683102" cy="742596"/>
      </dsp:txXfrm>
    </dsp:sp>
    <dsp:sp modelId="{3986672B-3AE0-4BE6-A880-27EE590AA191}">
      <dsp:nvSpPr>
        <dsp:cNvPr id="0" name=""/>
        <dsp:cNvSpPr/>
      </dsp:nvSpPr>
      <dsp:spPr>
        <a:xfrm>
          <a:off x="3128181" y="2116138"/>
          <a:ext cx="1763448" cy="822942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 dirty="0"/>
        </a:p>
      </dsp:txBody>
      <dsp:txXfrm>
        <a:off x="3168354" y="2156311"/>
        <a:ext cx="1683102" cy="742596"/>
      </dsp:txXfrm>
    </dsp:sp>
    <dsp:sp modelId="{8ACB9EF2-C571-4A75-B77A-D94DBA2A3385}">
      <dsp:nvSpPr>
        <dsp:cNvPr id="0" name=""/>
        <dsp:cNvSpPr/>
      </dsp:nvSpPr>
      <dsp:spPr>
        <a:xfrm>
          <a:off x="3128181" y="1234413"/>
          <a:ext cx="1763448" cy="822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Lower quality interactions</a:t>
          </a:r>
        </a:p>
      </dsp:txBody>
      <dsp:txXfrm>
        <a:off x="3168354" y="1274586"/>
        <a:ext cx="1683102" cy="742596"/>
      </dsp:txXfrm>
    </dsp:sp>
    <dsp:sp modelId="{339D0AF9-2428-469A-B301-D329355EADC8}">
      <dsp:nvSpPr>
        <dsp:cNvPr id="0" name=""/>
        <dsp:cNvSpPr/>
      </dsp:nvSpPr>
      <dsp:spPr>
        <a:xfrm>
          <a:off x="580978" y="2997862"/>
          <a:ext cx="1763448" cy="822942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 dirty="0"/>
        </a:p>
      </dsp:txBody>
      <dsp:txXfrm>
        <a:off x="621151" y="3038035"/>
        <a:ext cx="1683102" cy="742596"/>
      </dsp:txXfrm>
    </dsp:sp>
    <dsp:sp modelId="{7CDA3FF0-F82C-4E67-AA17-9E1C04A9A079}">
      <dsp:nvSpPr>
        <dsp:cNvPr id="0" name=""/>
        <dsp:cNvSpPr/>
      </dsp:nvSpPr>
      <dsp:spPr>
        <a:xfrm>
          <a:off x="580978" y="2116138"/>
          <a:ext cx="1763448" cy="822942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 dirty="0"/>
        </a:p>
      </dsp:txBody>
      <dsp:txXfrm>
        <a:off x="621151" y="2156311"/>
        <a:ext cx="1683102" cy="742596"/>
      </dsp:txXfrm>
    </dsp:sp>
    <dsp:sp modelId="{01356282-E861-4485-B21D-3C30E5D48E57}">
      <dsp:nvSpPr>
        <dsp:cNvPr id="0" name=""/>
        <dsp:cNvSpPr/>
      </dsp:nvSpPr>
      <dsp:spPr>
        <a:xfrm>
          <a:off x="580978" y="1234413"/>
          <a:ext cx="1763448" cy="822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Higer quantitity interactions</a:t>
          </a:r>
        </a:p>
      </dsp:txBody>
      <dsp:txXfrm>
        <a:off x="621151" y="1274586"/>
        <a:ext cx="1683102" cy="742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3472D-8A12-4B60-BC7E-324CF6E2380E}">
      <dsp:nvSpPr>
        <dsp:cNvPr id="0" name=""/>
        <dsp:cNvSpPr/>
      </dsp:nvSpPr>
      <dsp:spPr>
        <a:xfrm>
          <a:off x="531011" y="0"/>
          <a:ext cx="1804330" cy="10024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500" kern="1200" dirty="0"/>
            <a:t>+</a:t>
          </a:r>
        </a:p>
      </dsp:txBody>
      <dsp:txXfrm>
        <a:off x="560370" y="29359"/>
        <a:ext cx="1745612" cy="943687"/>
      </dsp:txXfrm>
    </dsp:sp>
    <dsp:sp modelId="{041BFECF-2A70-4E31-9EEF-C8DBDE608374}">
      <dsp:nvSpPr>
        <dsp:cNvPr id="0" name=""/>
        <dsp:cNvSpPr/>
      </dsp:nvSpPr>
      <dsp:spPr>
        <a:xfrm>
          <a:off x="3137266" y="0"/>
          <a:ext cx="1804330" cy="10024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500" kern="1200" dirty="0"/>
            <a:t>-</a:t>
          </a:r>
        </a:p>
      </dsp:txBody>
      <dsp:txXfrm>
        <a:off x="3166625" y="29359"/>
        <a:ext cx="1745612" cy="943687"/>
      </dsp:txXfrm>
    </dsp:sp>
    <dsp:sp modelId="{4A57728E-F74C-4D83-8300-44BE252A03DA}">
      <dsp:nvSpPr>
        <dsp:cNvPr id="0" name=""/>
        <dsp:cNvSpPr/>
      </dsp:nvSpPr>
      <dsp:spPr>
        <a:xfrm>
          <a:off x="2360401" y="4260223"/>
          <a:ext cx="751804" cy="75180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6BC30-B186-4420-86E0-AF19530D671C}">
      <dsp:nvSpPr>
        <dsp:cNvPr id="0" name=""/>
        <dsp:cNvSpPr/>
      </dsp:nvSpPr>
      <dsp:spPr>
        <a:xfrm>
          <a:off x="480891" y="3945468"/>
          <a:ext cx="4510825" cy="3047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4DEBF-3D13-4CE5-B907-D201BBB01912}">
      <dsp:nvSpPr>
        <dsp:cNvPr id="0" name=""/>
        <dsp:cNvSpPr/>
      </dsp:nvSpPr>
      <dsp:spPr>
        <a:xfrm>
          <a:off x="3137266" y="3067361"/>
          <a:ext cx="1804330" cy="84202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 dirty="0"/>
        </a:p>
      </dsp:txBody>
      <dsp:txXfrm>
        <a:off x="3178370" y="3108465"/>
        <a:ext cx="1722122" cy="759812"/>
      </dsp:txXfrm>
    </dsp:sp>
    <dsp:sp modelId="{3986672B-3AE0-4BE6-A880-27EE590AA191}">
      <dsp:nvSpPr>
        <dsp:cNvPr id="0" name=""/>
        <dsp:cNvSpPr/>
      </dsp:nvSpPr>
      <dsp:spPr>
        <a:xfrm>
          <a:off x="3137266" y="2165196"/>
          <a:ext cx="1804330" cy="84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Role interference</a:t>
          </a:r>
        </a:p>
      </dsp:txBody>
      <dsp:txXfrm>
        <a:off x="3178370" y="2206300"/>
        <a:ext cx="1722122" cy="759812"/>
      </dsp:txXfrm>
    </dsp:sp>
    <dsp:sp modelId="{8ACB9EF2-C571-4A75-B77A-D94DBA2A3385}">
      <dsp:nvSpPr>
        <dsp:cNvPr id="0" name=""/>
        <dsp:cNvSpPr/>
      </dsp:nvSpPr>
      <dsp:spPr>
        <a:xfrm>
          <a:off x="3137266" y="1263031"/>
          <a:ext cx="1804330" cy="84202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Lower quality interactions</a:t>
          </a:r>
        </a:p>
      </dsp:txBody>
      <dsp:txXfrm>
        <a:off x="3178370" y="1304135"/>
        <a:ext cx="1722122" cy="759812"/>
      </dsp:txXfrm>
    </dsp:sp>
    <dsp:sp modelId="{339D0AF9-2428-469A-B301-D329355EADC8}">
      <dsp:nvSpPr>
        <dsp:cNvPr id="0" name=""/>
        <dsp:cNvSpPr/>
      </dsp:nvSpPr>
      <dsp:spPr>
        <a:xfrm>
          <a:off x="531011" y="3067361"/>
          <a:ext cx="1804330" cy="84202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 dirty="0"/>
        </a:p>
      </dsp:txBody>
      <dsp:txXfrm>
        <a:off x="572115" y="3108465"/>
        <a:ext cx="1722122" cy="759812"/>
      </dsp:txXfrm>
    </dsp:sp>
    <dsp:sp modelId="{7CDA3FF0-F82C-4E67-AA17-9E1C04A9A079}">
      <dsp:nvSpPr>
        <dsp:cNvPr id="0" name=""/>
        <dsp:cNvSpPr/>
      </dsp:nvSpPr>
      <dsp:spPr>
        <a:xfrm>
          <a:off x="531011" y="2165196"/>
          <a:ext cx="1804330" cy="84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Flexibility</a:t>
          </a:r>
        </a:p>
      </dsp:txBody>
      <dsp:txXfrm>
        <a:off x="572115" y="2206300"/>
        <a:ext cx="1722122" cy="759812"/>
      </dsp:txXfrm>
    </dsp:sp>
    <dsp:sp modelId="{01356282-E861-4485-B21D-3C30E5D48E57}">
      <dsp:nvSpPr>
        <dsp:cNvPr id="0" name=""/>
        <dsp:cNvSpPr/>
      </dsp:nvSpPr>
      <dsp:spPr>
        <a:xfrm>
          <a:off x="531011" y="1263031"/>
          <a:ext cx="1804330" cy="84202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Higher quantity interactions</a:t>
          </a:r>
        </a:p>
      </dsp:txBody>
      <dsp:txXfrm>
        <a:off x="572115" y="1304135"/>
        <a:ext cx="1722122" cy="759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3472D-8A12-4B60-BC7E-324CF6E2380E}">
      <dsp:nvSpPr>
        <dsp:cNvPr id="0" name=""/>
        <dsp:cNvSpPr/>
      </dsp:nvSpPr>
      <dsp:spPr>
        <a:xfrm>
          <a:off x="599391" y="0"/>
          <a:ext cx="1748382" cy="971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 dirty="0"/>
            <a:t>+</a:t>
          </a:r>
        </a:p>
      </dsp:txBody>
      <dsp:txXfrm>
        <a:off x="627840" y="28449"/>
        <a:ext cx="1691484" cy="914425"/>
      </dsp:txXfrm>
    </dsp:sp>
    <dsp:sp modelId="{041BFECF-2A70-4E31-9EEF-C8DBDE608374}">
      <dsp:nvSpPr>
        <dsp:cNvPr id="0" name=""/>
        <dsp:cNvSpPr/>
      </dsp:nvSpPr>
      <dsp:spPr>
        <a:xfrm>
          <a:off x="3124833" y="0"/>
          <a:ext cx="1748382" cy="971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 dirty="0"/>
            <a:t>-</a:t>
          </a:r>
        </a:p>
      </dsp:txBody>
      <dsp:txXfrm>
        <a:off x="3153282" y="28449"/>
        <a:ext cx="1691484" cy="914425"/>
      </dsp:txXfrm>
    </dsp:sp>
    <dsp:sp modelId="{4A57728E-F74C-4D83-8300-44BE252A03DA}">
      <dsp:nvSpPr>
        <dsp:cNvPr id="0" name=""/>
        <dsp:cNvSpPr/>
      </dsp:nvSpPr>
      <dsp:spPr>
        <a:xfrm>
          <a:off x="2372057" y="4128126"/>
          <a:ext cx="728492" cy="72849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6BC30-B186-4420-86E0-AF19530D671C}">
      <dsp:nvSpPr>
        <dsp:cNvPr id="0" name=""/>
        <dsp:cNvSpPr/>
      </dsp:nvSpPr>
      <dsp:spPr>
        <a:xfrm>
          <a:off x="550825" y="3823130"/>
          <a:ext cx="4370957" cy="295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4DEBF-3D13-4CE5-B907-D201BBB01912}">
      <dsp:nvSpPr>
        <dsp:cNvPr id="0" name=""/>
        <dsp:cNvSpPr/>
      </dsp:nvSpPr>
      <dsp:spPr>
        <a:xfrm>
          <a:off x="3124833" y="2972250"/>
          <a:ext cx="1748382" cy="815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 err="1"/>
            <a:t>Overload</a:t>
          </a:r>
          <a:endParaRPr lang="nl-BE" sz="1700" kern="1200" dirty="0"/>
        </a:p>
      </dsp:txBody>
      <dsp:txXfrm>
        <a:off x="3164662" y="3012079"/>
        <a:ext cx="1668724" cy="736253"/>
      </dsp:txXfrm>
    </dsp:sp>
    <dsp:sp modelId="{3986672B-3AE0-4BE6-A880-27EE590AA191}">
      <dsp:nvSpPr>
        <dsp:cNvPr id="0" name=""/>
        <dsp:cNvSpPr/>
      </dsp:nvSpPr>
      <dsp:spPr>
        <a:xfrm>
          <a:off x="3124833" y="2098059"/>
          <a:ext cx="1748382" cy="815911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Role interference</a:t>
          </a:r>
        </a:p>
      </dsp:txBody>
      <dsp:txXfrm>
        <a:off x="3164662" y="2137888"/>
        <a:ext cx="1668724" cy="736253"/>
      </dsp:txXfrm>
    </dsp:sp>
    <dsp:sp modelId="{8ACB9EF2-C571-4A75-B77A-D94DBA2A3385}">
      <dsp:nvSpPr>
        <dsp:cNvPr id="0" name=""/>
        <dsp:cNvSpPr/>
      </dsp:nvSpPr>
      <dsp:spPr>
        <a:xfrm>
          <a:off x="3124833" y="1223867"/>
          <a:ext cx="1748382" cy="815911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Lower quality interactions</a:t>
          </a:r>
        </a:p>
      </dsp:txBody>
      <dsp:txXfrm>
        <a:off x="3164662" y="1263696"/>
        <a:ext cx="1668724" cy="736253"/>
      </dsp:txXfrm>
    </dsp:sp>
    <dsp:sp modelId="{339D0AF9-2428-469A-B301-D329355EADC8}">
      <dsp:nvSpPr>
        <dsp:cNvPr id="0" name=""/>
        <dsp:cNvSpPr/>
      </dsp:nvSpPr>
      <dsp:spPr>
        <a:xfrm>
          <a:off x="605983" y="2987655"/>
          <a:ext cx="1748382" cy="815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Efficiency</a:t>
          </a:r>
        </a:p>
      </dsp:txBody>
      <dsp:txXfrm>
        <a:off x="645812" y="3027484"/>
        <a:ext cx="1668724" cy="736253"/>
      </dsp:txXfrm>
    </dsp:sp>
    <dsp:sp modelId="{7CDA3FF0-F82C-4E67-AA17-9E1C04A9A079}">
      <dsp:nvSpPr>
        <dsp:cNvPr id="0" name=""/>
        <dsp:cNvSpPr/>
      </dsp:nvSpPr>
      <dsp:spPr>
        <a:xfrm>
          <a:off x="599391" y="2098059"/>
          <a:ext cx="1748382" cy="815911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Flexibility</a:t>
          </a:r>
        </a:p>
      </dsp:txBody>
      <dsp:txXfrm>
        <a:off x="639220" y="2137888"/>
        <a:ext cx="1668724" cy="736253"/>
      </dsp:txXfrm>
    </dsp:sp>
    <dsp:sp modelId="{01356282-E861-4485-B21D-3C30E5D48E57}">
      <dsp:nvSpPr>
        <dsp:cNvPr id="0" name=""/>
        <dsp:cNvSpPr/>
      </dsp:nvSpPr>
      <dsp:spPr>
        <a:xfrm>
          <a:off x="599391" y="1223867"/>
          <a:ext cx="1748382" cy="815911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Higher quantity interactions</a:t>
          </a:r>
        </a:p>
      </dsp:txBody>
      <dsp:txXfrm>
        <a:off x="639220" y="1263696"/>
        <a:ext cx="1668724" cy="736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72F4-DEB5-4EC3-873D-67FAD3DC9115}">
      <dsp:nvSpPr>
        <dsp:cNvPr id="0" name=""/>
        <dsp:cNvSpPr/>
      </dsp:nvSpPr>
      <dsp:spPr>
        <a:xfrm rot="5400000">
          <a:off x="4920533" y="-1954478"/>
          <a:ext cx="926437" cy="50670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When not at work (work)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When at work (private… and work</a:t>
          </a:r>
          <a:r>
            <a:rPr lang="nl-BE" sz="1200" kern="1200" dirty="0"/>
            <a:t>)</a:t>
          </a:r>
        </a:p>
      </dsp:txBody>
      <dsp:txXfrm rot="-5400000">
        <a:off x="2850222" y="161058"/>
        <a:ext cx="5021835" cy="835987"/>
      </dsp:txXfrm>
    </dsp:sp>
    <dsp:sp modelId="{7792AA7F-6FCB-4577-8DC4-21D27E114D88}">
      <dsp:nvSpPr>
        <dsp:cNvPr id="0" name=""/>
        <dsp:cNvSpPr/>
      </dsp:nvSpPr>
      <dsp:spPr>
        <a:xfrm>
          <a:off x="0" y="28"/>
          <a:ext cx="2850221" cy="1158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Context</a:t>
          </a:r>
          <a:endParaRPr lang="nl-BE" sz="3700" kern="1200" dirty="0"/>
        </a:p>
      </dsp:txBody>
      <dsp:txXfrm>
        <a:off x="56531" y="56559"/>
        <a:ext cx="2737159" cy="1044984"/>
      </dsp:txXfrm>
    </dsp:sp>
    <dsp:sp modelId="{B2F31545-D3BE-47D7-BF06-4E5759C3B7FE}">
      <dsp:nvSpPr>
        <dsp:cNvPr id="0" name=""/>
        <dsp:cNvSpPr/>
      </dsp:nvSpPr>
      <dsp:spPr>
        <a:xfrm rot="5400000">
          <a:off x="4920533" y="-738529"/>
          <a:ext cx="926437" cy="5067060"/>
        </a:xfrm>
        <a:prstGeom prst="round2SameRect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accent4">
                  <a:lumMod val="75000"/>
                </a:schemeClr>
              </a:solidFill>
            </a:rPr>
            <a:t>Focus on technology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accent4">
                  <a:lumMod val="75000"/>
                </a:schemeClr>
              </a:solidFill>
            </a:rPr>
            <a:t>Focus on communication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accent4">
                  <a:lumMod val="75000"/>
                </a:schemeClr>
              </a:solidFill>
            </a:rPr>
            <a:t>Focus on more general time management</a:t>
          </a:r>
        </a:p>
      </dsp:txBody>
      <dsp:txXfrm rot="-5400000">
        <a:off x="2850222" y="1377007"/>
        <a:ext cx="5021835" cy="835987"/>
      </dsp:txXfrm>
    </dsp:sp>
    <dsp:sp modelId="{32F95585-0C4D-4438-8AF2-2421290AA4B6}">
      <dsp:nvSpPr>
        <dsp:cNvPr id="0" name=""/>
        <dsp:cNvSpPr/>
      </dsp:nvSpPr>
      <dsp:spPr>
        <a:xfrm>
          <a:off x="0" y="1215977"/>
          <a:ext cx="2850221" cy="115804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Strategy</a:t>
          </a:r>
          <a:endParaRPr lang="nl-BE" sz="3700" kern="1200" dirty="0"/>
        </a:p>
      </dsp:txBody>
      <dsp:txXfrm>
        <a:off x="56531" y="1272508"/>
        <a:ext cx="2737159" cy="1044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02306-F66D-408D-AD25-B349325E74AF}">
      <dsp:nvSpPr>
        <dsp:cNvPr id="0" name=""/>
        <dsp:cNvSpPr/>
      </dsp:nvSpPr>
      <dsp:spPr>
        <a:xfrm>
          <a:off x="8605639" y="1403648"/>
          <a:ext cx="1590480" cy="165675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300" kern="1200" dirty="0"/>
        </a:p>
      </dsp:txBody>
      <dsp:txXfrm>
        <a:off x="8838559" y="1646274"/>
        <a:ext cx="1124640" cy="1171501"/>
      </dsp:txXfrm>
    </dsp:sp>
    <dsp:sp modelId="{DC188ADA-B12E-4764-8E7A-94838D7A9CB3}">
      <dsp:nvSpPr>
        <dsp:cNvPr id="0" name=""/>
        <dsp:cNvSpPr/>
      </dsp:nvSpPr>
      <dsp:spPr>
        <a:xfrm rot="1409079">
          <a:off x="6114557" y="1387720"/>
          <a:ext cx="1819564" cy="399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/>
        </a:p>
      </dsp:txBody>
      <dsp:txXfrm rot="10800000">
        <a:off x="6119515" y="1443672"/>
        <a:ext cx="1699858" cy="239411"/>
      </dsp:txXfrm>
    </dsp:sp>
    <dsp:sp modelId="{53D56041-84B5-4E30-A378-E8A575FAD5D0}">
      <dsp:nvSpPr>
        <dsp:cNvPr id="0" name=""/>
        <dsp:cNvSpPr/>
      </dsp:nvSpPr>
      <dsp:spPr>
        <a:xfrm>
          <a:off x="4164849" y="383815"/>
          <a:ext cx="1173587" cy="1173587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200" kern="1200" dirty="0">
            <a:solidFill>
              <a:schemeClr val="accent5"/>
            </a:solidFill>
          </a:endParaRPr>
        </a:p>
      </dsp:txBody>
      <dsp:txXfrm>
        <a:off x="4336717" y="555683"/>
        <a:ext cx="829851" cy="829851"/>
      </dsp:txXfrm>
    </dsp:sp>
    <dsp:sp modelId="{7EB1F4C2-84D1-43C0-AF70-93812C972340}">
      <dsp:nvSpPr>
        <dsp:cNvPr id="0" name=""/>
        <dsp:cNvSpPr/>
      </dsp:nvSpPr>
      <dsp:spPr>
        <a:xfrm rot="20144989">
          <a:off x="6096471" y="2547510"/>
          <a:ext cx="1810794" cy="399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/>
        </a:p>
      </dsp:txBody>
      <dsp:txXfrm rot="10800000">
        <a:off x="6101752" y="2651897"/>
        <a:ext cx="1691088" cy="239411"/>
      </dsp:txXfrm>
    </dsp:sp>
    <dsp:sp modelId="{99E14AE1-A006-479A-B9D6-C3AA4A87865F}">
      <dsp:nvSpPr>
        <dsp:cNvPr id="0" name=""/>
        <dsp:cNvSpPr/>
      </dsp:nvSpPr>
      <dsp:spPr>
        <a:xfrm>
          <a:off x="4120999" y="2652694"/>
          <a:ext cx="1173587" cy="1173587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500" kern="1200" dirty="0"/>
        </a:p>
      </dsp:txBody>
      <dsp:txXfrm>
        <a:off x="4292867" y="2824562"/>
        <a:ext cx="829851" cy="8298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17F78-965B-4F4D-BF6B-01A0A6F1C61E}">
      <dsp:nvSpPr>
        <dsp:cNvPr id="0" name=""/>
        <dsp:cNvSpPr/>
      </dsp:nvSpPr>
      <dsp:spPr>
        <a:xfrm>
          <a:off x="6482804" y="3150124"/>
          <a:ext cx="2288472" cy="1482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6198"/>
              <a:satOff val="-25593"/>
              <a:lumOff val="22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Connection </a:t>
          </a:r>
          <a:r>
            <a:rPr lang="nl-NL" sz="1400" kern="1200" dirty="0" err="1"/>
            <a:t>opportunities</a:t>
          </a:r>
          <a:r>
            <a:rPr lang="nl-NL" sz="1400" kern="1200" dirty="0"/>
            <a:t>
</a:t>
          </a:r>
          <a:r>
            <a:rPr lang="nl-NL" sz="1400" kern="1200" dirty="0" err="1"/>
            <a:t>Consider</a:t>
          </a:r>
          <a:r>
            <a:rPr lang="nl-NL" sz="1400" kern="1200" dirty="0"/>
            <a:t> type of </a:t>
          </a:r>
          <a:r>
            <a:rPr lang="nl-NL" sz="1400" kern="1200" dirty="0" err="1"/>
            <a:t>work</a:t>
          </a:r>
          <a:endParaRPr lang="nl-BE" sz="1400" i="1" kern="1200" dirty="0"/>
        </a:p>
      </dsp:txBody>
      <dsp:txXfrm>
        <a:off x="7201909" y="3553291"/>
        <a:ext cx="1536802" cy="1046680"/>
      </dsp:txXfrm>
    </dsp:sp>
    <dsp:sp modelId="{807CC6B4-7E0C-4C6C-827B-F5FD5CB528E5}">
      <dsp:nvSpPr>
        <dsp:cNvPr id="0" name=""/>
        <dsp:cNvSpPr/>
      </dsp:nvSpPr>
      <dsp:spPr>
        <a:xfrm>
          <a:off x="2748980" y="3150124"/>
          <a:ext cx="2288472" cy="1482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14297"/>
              <a:satOff val="-38389"/>
              <a:lumOff val="334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Embedded in </a:t>
          </a:r>
          <a:r>
            <a:rPr lang="nl-NL" sz="1600" kern="1200" dirty="0" err="1"/>
            <a:t>broader</a:t>
          </a:r>
          <a:r>
            <a:rPr lang="nl-NL" sz="1600" kern="1200" dirty="0"/>
            <a:t> </a:t>
          </a:r>
          <a:r>
            <a:rPr lang="nl-NL" sz="1600" kern="1200" dirty="0" err="1"/>
            <a:t>wellbeing</a:t>
          </a:r>
          <a:r>
            <a:rPr lang="nl-NL" sz="1600" kern="1200" dirty="0"/>
            <a:t> policy</a:t>
          </a:r>
          <a:endParaRPr lang="nl-BE" sz="1600" kern="1200" dirty="0"/>
        </a:p>
      </dsp:txBody>
      <dsp:txXfrm>
        <a:off x="2781544" y="3553291"/>
        <a:ext cx="1536802" cy="1046680"/>
      </dsp:txXfrm>
    </dsp:sp>
    <dsp:sp modelId="{3FFB1E95-0E33-4ADC-BF4B-3819DA9FB015}">
      <dsp:nvSpPr>
        <dsp:cNvPr id="0" name=""/>
        <dsp:cNvSpPr/>
      </dsp:nvSpPr>
      <dsp:spPr>
        <a:xfrm>
          <a:off x="6482804" y="0"/>
          <a:ext cx="2288472" cy="1482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8099"/>
              <a:satOff val="-12796"/>
              <a:lumOff val="111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Input </a:t>
          </a:r>
          <a:r>
            <a:rPr lang="nl-NL" sz="1400" kern="1200" dirty="0" err="1"/>
            <a:t>from</a:t>
          </a:r>
          <a:r>
            <a:rPr lang="nl-NL" sz="1400" kern="1200" dirty="0"/>
            <a:t> employees
</a:t>
          </a:r>
          <a:r>
            <a:rPr lang="nl-NL" sz="1400" kern="1200" dirty="0" err="1"/>
            <a:t>Inform</a:t>
          </a:r>
          <a:r>
            <a:rPr lang="nl-NL" sz="1400" kern="1200" dirty="0"/>
            <a:t>/</a:t>
          </a:r>
          <a:r>
            <a:rPr lang="nl-NL" sz="1400" kern="1200" dirty="0" err="1"/>
            <a:t>inspire</a:t>
          </a:r>
          <a:endParaRPr lang="nl-BE" sz="1400" kern="1200" dirty="0"/>
        </a:p>
      </dsp:txBody>
      <dsp:txXfrm>
        <a:off x="7201909" y="32564"/>
        <a:ext cx="1536802" cy="1046680"/>
      </dsp:txXfrm>
    </dsp:sp>
    <dsp:sp modelId="{ED7D6C60-E960-4AE6-97FA-77BA0B35C2B9}">
      <dsp:nvSpPr>
        <dsp:cNvPr id="0" name=""/>
        <dsp:cNvSpPr/>
      </dsp:nvSpPr>
      <dsp:spPr>
        <a:xfrm>
          <a:off x="2748980" y="0"/>
          <a:ext cx="2288472" cy="1482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Survey: </a:t>
          </a:r>
          <a:r>
            <a:rPr lang="nl-NL" sz="1600" kern="1200" dirty="0" err="1"/>
            <a:t>needs</a:t>
          </a:r>
          <a:r>
            <a:rPr lang="nl-NL" sz="1600" kern="1200" dirty="0"/>
            <a:t> </a:t>
          </a:r>
          <a:r>
            <a:rPr lang="nl-NL" sz="1600" kern="1200" dirty="0" err="1"/>
            <a:t>and</a:t>
          </a:r>
          <a:r>
            <a:rPr lang="nl-NL" sz="1600" kern="1200" dirty="0"/>
            <a:t> </a:t>
          </a:r>
          <a:r>
            <a:rPr lang="nl-NL" sz="1600" kern="1200" dirty="0" err="1"/>
            <a:t>preferences</a:t>
          </a:r>
          <a:endParaRPr lang="nl-BE" sz="1600" kern="1200" dirty="0"/>
        </a:p>
      </dsp:txBody>
      <dsp:txXfrm>
        <a:off x="2781544" y="32564"/>
        <a:ext cx="1536802" cy="1046680"/>
      </dsp:txXfrm>
    </dsp:sp>
    <dsp:sp modelId="{684C81F3-6336-4220-8B78-A752229A037E}">
      <dsp:nvSpPr>
        <dsp:cNvPr id="0" name=""/>
        <dsp:cNvSpPr/>
      </dsp:nvSpPr>
      <dsp:spPr>
        <a:xfrm>
          <a:off x="3682590" y="264054"/>
          <a:ext cx="2056536" cy="2005888"/>
        </a:xfrm>
        <a:prstGeom prst="pieWedg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 err="1"/>
            <a:t>Informed</a:t>
          </a:r>
          <a:endParaRPr lang="nl-BE" sz="2000" b="1" kern="1200" dirty="0"/>
        </a:p>
      </dsp:txBody>
      <dsp:txXfrm>
        <a:off x="4284935" y="851565"/>
        <a:ext cx="1454191" cy="1418377"/>
      </dsp:txXfrm>
    </dsp:sp>
    <dsp:sp modelId="{72A4990E-8DA0-4D91-AA51-734BFB13CFA0}">
      <dsp:nvSpPr>
        <dsp:cNvPr id="0" name=""/>
        <dsp:cNvSpPr/>
      </dsp:nvSpPr>
      <dsp:spPr>
        <a:xfrm rot="5400000">
          <a:off x="5806453" y="197589"/>
          <a:ext cx="2005888" cy="2138818"/>
        </a:xfrm>
        <a:prstGeom prst="pieWedge">
          <a:avLst/>
        </a:prstGeom>
        <a:solidFill>
          <a:schemeClr val="accent1">
            <a:shade val="80000"/>
            <a:hueOff val="138099"/>
            <a:satOff val="-12796"/>
            <a:lumOff val="11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 err="1"/>
            <a:t>Involved</a:t>
          </a:r>
          <a:endParaRPr lang="nl-BE" sz="1200" b="1" kern="1200" dirty="0"/>
        </a:p>
      </dsp:txBody>
      <dsp:txXfrm rot="-5400000">
        <a:off x="5739988" y="851565"/>
        <a:ext cx="1512373" cy="1418377"/>
      </dsp:txXfrm>
    </dsp:sp>
    <dsp:sp modelId="{77660959-DB6C-4CED-9A70-26D8CCE51057}">
      <dsp:nvSpPr>
        <dsp:cNvPr id="0" name=""/>
        <dsp:cNvSpPr/>
      </dsp:nvSpPr>
      <dsp:spPr>
        <a:xfrm rot="10800000">
          <a:off x="5739988" y="2299969"/>
          <a:ext cx="2138818" cy="2005888"/>
        </a:xfrm>
        <a:prstGeom prst="pieWedge">
          <a:avLst/>
        </a:prstGeom>
        <a:solidFill>
          <a:schemeClr val="accent1">
            <a:shade val="80000"/>
            <a:hueOff val="276198"/>
            <a:satOff val="-25593"/>
            <a:lumOff val="222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 err="1"/>
            <a:t>Inter-connecting</a:t>
          </a:r>
          <a:endParaRPr lang="nl-BE" sz="1100" b="1" kern="1200" dirty="0"/>
        </a:p>
      </dsp:txBody>
      <dsp:txXfrm rot="10800000">
        <a:off x="5739988" y="2299969"/>
        <a:ext cx="1512373" cy="1418377"/>
      </dsp:txXfrm>
    </dsp:sp>
    <dsp:sp modelId="{0BEF36D8-1F8D-43D8-9D92-72CD500A15E1}">
      <dsp:nvSpPr>
        <dsp:cNvPr id="0" name=""/>
        <dsp:cNvSpPr/>
      </dsp:nvSpPr>
      <dsp:spPr>
        <a:xfrm rot="16200000">
          <a:off x="3707915" y="2262118"/>
          <a:ext cx="2005888" cy="2081590"/>
        </a:xfrm>
        <a:prstGeom prst="pieWedge">
          <a:avLst/>
        </a:prstGeom>
        <a:solidFill>
          <a:schemeClr val="accent1">
            <a:shade val="80000"/>
            <a:hueOff val="414297"/>
            <a:satOff val="-38389"/>
            <a:lumOff val="334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 err="1"/>
            <a:t>Integrated</a:t>
          </a:r>
          <a:endParaRPr lang="nl-BE" sz="1100" b="1" kern="1200" dirty="0"/>
        </a:p>
      </dsp:txBody>
      <dsp:txXfrm rot="5400000">
        <a:off x="4279749" y="2299969"/>
        <a:ext cx="1471906" cy="1418377"/>
      </dsp:txXfrm>
    </dsp:sp>
    <dsp:sp modelId="{31A7C51A-88E9-40FF-A8D5-3F63E321B67B}">
      <dsp:nvSpPr>
        <dsp:cNvPr id="0" name=""/>
        <dsp:cNvSpPr/>
      </dsp:nvSpPr>
      <dsp:spPr>
        <a:xfrm>
          <a:off x="5413846" y="1899339"/>
          <a:ext cx="692564" cy="60222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B15FA-FC3B-47EB-BA18-D4BFDAF3F2A8}">
      <dsp:nvSpPr>
        <dsp:cNvPr id="0" name=""/>
        <dsp:cNvSpPr/>
      </dsp:nvSpPr>
      <dsp:spPr>
        <a:xfrm rot="10800000">
          <a:off x="5413846" y="2130966"/>
          <a:ext cx="692564" cy="60222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40720-61B8-48EE-BAE3-263B955F863D}" type="datetimeFigureOut">
              <a:rPr lang="nl-BE" smtClean="0"/>
              <a:t>24/04/2024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E4869-8CE2-4AED-BC2E-53E38310D3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124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81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6604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625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6885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728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851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778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98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48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61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63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469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262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031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E4869-8CE2-4AED-BC2E-53E38310D3AE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65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63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8D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E4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48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10299"/>
            <a:ext cx="12192000" cy="647700"/>
          </a:xfrm>
          <a:custGeom>
            <a:avLst/>
            <a:gdLst/>
            <a:ahLst/>
            <a:cxnLst/>
            <a:rect l="l" t="t" r="r" b="b"/>
            <a:pathLst>
              <a:path w="12192000" h="647700">
                <a:moveTo>
                  <a:pt x="12192000" y="0"/>
                </a:moveTo>
                <a:lnTo>
                  <a:pt x="0" y="0"/>
                </a:lnTo>
                <a:lnTo>
                  <a:pt x="0" y="647699"/>
                </a:lnTo>
                <a:lnTo>
                  <a:pt x="12192000" y="6476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8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1380" y="6353555"/>
            <a:ext cx="1007364" cy="3611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3876" y="3520440"/>
            <a:ext cx="2663952" cy="26654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708" y="1168908"/>
            <a:ext cx="4571999" cy="265938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8283" y="4189475"/>
            <a:ext cx="2005583" cy="14325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83892" y="5076443"/>
            <a:ext cx="2119884" cy="11094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8D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6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3372" y="452119"/>
            <a:ext cx="62909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8D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879842" y="3945382"/>
            <a:ext cx="4182109" cy="1185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E4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27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AD2-100C-4C94-88B1-4CCCD3FC7382}" type="datetime1">
              <a:rPr lang="nl-BE" smtClean="0"/>
              <a:t>24/04/2024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47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63E5-B7CD-4E8B-A09A-D94A9F1DED65}" type="datetime1">
              <a:rPr lang="nl-BE" smtClean="0"/>
              <a:t>24/04/2024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78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3A21-8DA2-4820-AB3C-768867611CA9}" type="datetime1">
              <a:rPr lang="nl-BE" smtClean="0"/>
              <a:t>24/04/2024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61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0A62-DBEE-40CF-AE39-E60CF7646932}" type="datetime1">
              <a:rPr lang="nl-BE" smtClean="0"/>
              <a:t>24/04/2024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139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34B-4E02-4F7B-9E04-05A98508D755}" type="datetime1">
              <a:rPr lang="nl-BE" smtClean="0"/>
              <a:t>24/04/2024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313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1690-C82E-446C-8CD1-CD5830B0D17A}" type="datetime1">
              <a:rPr lang="nl-BE" smtClean="0"/>
              <a:t>24/04/2024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9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E610-783C-4B6C-B1F0-F21B49A3AE27}" type="datetime1">
              <a:rPr lang="nl-BE" smtClean="0"/>
              <a:t>24/04/2024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48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968-0E1C-4D47-8C76-C444C7C9A018}" type="datetime1">
              <a:rPr lang="nl-BE" smtClean="0"/>
              <a:t>24/04/2024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4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BA53371-E06E-4706-B7C9-BC6C202888DD}" type="datetime1">
              <a:rPr lang="nl-BE" smtClean="0"/>
              <a:t>24/04/2024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Faculty of Economics and Business - Work &amp; Organisation Studies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96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6794-63E6-C7AD-464E-046476E32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/>
              <a:t>Digital Wellbeing</a:t>
            </a:r>
            <a:br>
              <a:rPr lang="nl-BE" dirty="0"/>
            </a:br>
            <a:br>
              <a:rPr lang="nl-BE" dirty="0"/>
            </a:br>
            <a:r>
              <a:rPr lang="nl-BE" sz="2400" dirty="0"/>
              <a:t>Strumbling (or not) over wireless internet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EBF6F8-3344-C1E4-55D1-334E5A944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99" y="5218386"/>
            <a:ext cx="6096524" cy="1024759"/>
          </a:xfrm>
        </p:spPr>
        <p:txBody>
          <a:bodyPr>
            <a:normAutofit fontScale="85000" lnSpcReduction="10000"/>
          </a:bodyPr>
          <a:lstStyle/>
          <a:p>
            <a:r>
              <a:rPr lang="nl-BE" dirty="0"/>
              <a:t>Prof. Dr. Elfi Baillien</a:t>
            </a:r>
          </a:p>
          <a:p>
            <a:r>
              <a:rPr lang="nl-BE" sz="2200" i="1" dirty="0"/>
              <a:t>Research Group Work and Organisation Studies</a:t>
            </a:r>
          </a:p>
          <a:p>
            <a:r>
              <a:rPr lang="nl-BE" sz="1700" i="1" dirty="0"/>
              <a:t>MERI – BELSPO, 25th of April 2024, Museum of Art and History, Brussels</a:t>
            </a:r>
            <a:endParaRPr lang="nl-BE" sz="1700" dirty="0">
              <a:effectLst/>
              <a:latin typeface="Helvetica" pitchFamily="2" charset="0"/>
            </a:endParaRPr>
          </a:p>
          <a:p>
            <a:endParaRPr lang="nl-BE" sz="2200" i="1" dirty="0"/>
          </a:p>
        </p:txBody>
      </p:sp>
      <p:pic>
        <p:nvPicPr>
          <p:cNvPr id="8" name="Tijdelijke aanduiding voor afbeelding 7" descr="Afbeelding met persoon, binnen, vrouw&#10;&#10;Automatisch gegenereerde beschrijving">
            <a:extLst>
              <a:ext uri="{FF2B5EF4-FFF2-40B4-BE49-F238E27FC236}">
                <a16:creationId xmlns:a16="http://schemas.microsoft.com/office/drawing/2014/main" id="{D2D9D745-1BDF-B833-4F5B-3E6B843D38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17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398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E69B-E354-4478-94FE-3D2D8D2A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Paradox 2: Autonomy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812EB7-87F4-4353-81AD-D3003A541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370237"/>
              </p:ext>
            </p:extLst>
          </p:nvPr>
        </p:nvGraphicFramePr>
        <p:xfrm>
          <a:off x="266731" y="1297091"/>
          <a:ext cx="5472608" cy="501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F42CCC1D-9C7F-F4CF-E2D1-3FF07182F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00" y="1688662"/>
            <a:ext cx="3104055" cy="31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7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000" y="407612"/>
            <a:ext cx="11041200" cy="75084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Autonom</a:t>
            </a:r>
            <a:r>
              <a:rPr lang="nl-BE" spc="-10" dirty="0"/>
              <a:t>y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44092" y="1611629"/>
            <a:ext cx="6910070" cy="4893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400" dirty="0">
                <a:solidFill>
                  <a:srgbClr val="2E4D5D"/>
                </a:solidFill>
                <a:latin typeface="Arial"/>
                <a:cs typeface="Arial"/>
              </a:rPr>
              <a:t>Digital surveillance</a:t>
            </a:r>
          </a:p>
          <a:p>
            <a:pPr marL="697865" lvl="1" indent="-227965"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200" dirty="0">
                <a:solidFill>
                  <a:srgbClr val="2E4D5D"/>
                </a:solidFill>
                <a:latin typeface="Arial"/>
                <a:cs typeface="Arial"/>
              </a:rPr>
              <a:t>Ex. monitoring employee performance</a:t>
            </a:r>
          </a:p>
          <a:p>
            <a:pPr marL="697865" lvl="1" indent="-227965"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endParaRPr lang="nl-BE" sz="2200" dirty="0">
              <a:solidFill>
                <a:srgbClr val="2E4D5D"/>
              </a:solidFill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400" dirty="0">
                <a:solidFill>
                  <a:srgbClr val="2E4D5D"/>
                </a:solidFill>
                <a:latin typeface="Arial"/>
                <a:cs typeface="Arial"/>
              </a:rPr>
              <a:t>Always on culture</a:t>
            </a:r>
          </a:p>
          <a:p>
            <a:pPr marL="697865" lvl="1" indent="-227965"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200" dirty="0">
                <a:solidFill>
                  <a:srgbClr val="2E4D5D"/>
                </a:solidFill>
                <a:latin typeface="Arial"/>
                <a:cs typeface="Arial"/>
              </a:rPr>
              <a:t>Be available both during and outside work</a:t>
            </a:r>
          </a:p>
          <a:p>
            <a:pPr marL="697865" lvl="1" indent="-227965"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200" dirty="0">
                <a:solidFill>
                  <a:srgbClr val="2E4D5D"/>
                </a:solidFill>
                <a:latin typeface="Arial"/>
                <a:cs typeface="Arial"/>
              </a:rPr>
              <a:t>Fueled by organizational norms, expectations, controlling leadership</a:t>
            </a:r>
          </a:p>
          <a:p>
            <a:pPr marL="697865" lvl="1" indent="-227965"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200" dirty="0">
                <a:solidFill>
                  <a:srgbClr val="2E4D5D"/>
                </a:solidFill>
                <a:latin typeface="Arial"/>
                <a:cs typeface="Arial"/>
              </a:rPr>
              <a:t>Stress, tension</a:t>
            </a:r>
          </a:p>
          <a:p>
            <a:pPr marL="697865" lvl="1" indent="-227965">
              <a:spcBef>
                <a:spcPts val="95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nl-BE" sz="2200" dirty="0">
                <a:solidFill>
                  <a:srgbClr val="2E4D5D"/>
                </a:solidFill>
                <a:cs typeface="Arial"/>
              </a:rPr>
              <a:t>Lack of recovery (Barber &amp; Santuzzi, 2015)</a:t>
            </a:r>
          </a:p>
          <a:p>
            <a:pPr marL="697865" lvl="1" indent="-227965"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endParaRPr lang="nl-BE" sz="2200" dirty="0">
              <a:solidFill>
                <a:srgbClr val="2E4D5D"/>
              </a:solidFill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400" dirty="0">
                <a:solidFill>
                  <a:srgbClr val="2E4D5D"/>
                </a:solidFill>
                <a:latin typeface="Arial"/>
                <a:cs typeface="Arial"/>
              </a:rPr>
              <a:t>Blurring of boundaries :</a:t>
            </a:r>
          </a:p>
          <a:p>
            <a:pPr marL="697865" lvl="1" indent="-227965"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200" dirty="0">
                <a:solidFill>
                  <a:srgbClr val="2E4D5D"/>
                </a:solidFill>
                <a:latin typeface="Arial"/>
                <a:cs typeface="Arial"/>
              </a:rPr>
              <a:t>work-life conflict (Boswell &amp; Olson Buchanan, 2007)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 algn="l"/>
                <a:tab pos="241300" algn="l"/>
              </a:tabLst>
            </a:pPr>
            <a:endParaRPr sz="19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4341876"/>
            <a:ext cx="2988563" cy="16809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159" y="537972"/>
            <a:ext cx="2988563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8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E69B-E354-4478-94FE-3D2D8D2A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00" y="222801"/>
            <a:ext cx="11041200" cy="1152000"/>
          </a:xfrm>
        </p:spPr>
        <p:txBody>
          <a:bodyPr/>
          <a:lstStyle/>
          <a:p>
            <a:r>
              <a:rPr lang="nl-BE" dirty="0"/>
              <a:t>Paradox 3: Productivity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812EB7-87F4-4353-81AD-D3003A541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549030"/>
              </p:ext>
            </p:extLst>
          </p:nvPr>
        </p:nvGraphicFramePr>
        <p:xfrm>
          <a:off x="266731" y="1374800"/>
          <a:ext cx="5472608" cy="485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EAE49EB3-6D83-1C68-DD01-4CD94A771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01" y="1980346"/>
            <a:ext cx="3508792" cy="25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2152" y="793090"/>
            <a:ext cx="10495280" cy="2942472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lang="nl-BE" sz="2800" spc="-10" dirty="0">
                <a:solidFill>
                  <a:srgbClr val="2E4D5D"/>
                </a:solidFill>
                <a:latin typeface="Arial"/>
                <a:cs typeface="Arial"/>
              </a:rPr>
              <a:t>Did you know…? </a:t>
            </a:r>
          </a:p>
          <a:p>
            <a:pPr marL="355600" indent="-342900">
              <a:lnSpc>
                <a:spcPct val="100000"/>
              </a:lnSpc>
              <a:spcBef>
                <a:spcPts val="1285"/>
              </a:spcBef>
              <a:buFont typeface="Arial" panose="020B0604020202020204" pitchFamily="34" charset="0"/>
              <a:buChar char="•"/>
            </a:pPr>
            <a:r>
              <a:rPr lang="nl-BE" sz="2400" spc="-10" dirty="0">
                <a:solidFill>
                  <a:srgbClr val="2E4D5D"/>
                </a:solidFill>
                <a:latin typeface="Arial"/>
                <a:cs typeface="Arial"/>
              </a:rPr>
              <a:t>Knowledge workers </a:t>
            </a:r>
            <a:r>
              <a:rPr lang="nl-BE" sz="2400" b="1" spc="-10" dirty="0">
                <a:solidFill>
                  <a:srgbClr val="2E4D5D"/>
                </a:solidFill>
                <a:latin typeface="Arial"/>
                <a:cs typeface="Arial"/>
              </a:rPr>
              <a:t>switch between tasks every 3 minutes </a:t>
            </a:r>
            <a:r>
              <a:rPr lang="nl-BE" sz="2400" spc="-10" dirty="0">
                <a:solidFill>
                  <a:srgbClr val="2E4D5D"/>
                </a:solidFill>
                <a:latin typeface="Arial"/>
                <a:cs typeface="Arial"/>
              </a:rPr>
              <a:t>(Gonzalez &amp; Mark, 2004)</a:t>
            </a:r>
          </a:p>
          <a:p>
            <a:pPr marL="355600" indent="-342900">
              <a:lnSpc>
                <a:spcPct val="100000"/>
              </a:lnSpc>
              <a:spcBef>
                <a:spcPts val="1285"/>
              </a:spcBef>
              <a:buFont typeface="Arial" panose="020B0604020202020204" pitchFamily="34" charset="0"/>
              <a:buChar char="•"/>
            </a:pPr>
            <a:r>
              <a:rPr lang="nl-BE" sz="2400" spc="-10" dirty="0">
                <a:solidFill>
                  <a:srgbClr val="2E4D5D"/>
                </a:solidFill>
                <a:latin typeface="Arial"/>
                <a:cs typeface="Arial"/>
              </a:rPr>
              <a:t>Employees </a:t>
            </a:r>
            <a:r>
              <a:rPr lang="nl-BE" sz="2400" b="1" spc="-10" dirty="0">
                <a:solidFill>
                  <a:srgbClr val="2E4D5D"/>
                </a:solidFill>
                <a:latin typeface="Arial"/>
                <a:cs typeface="Arial"/>
              </a:rPr>
              <a:t>check</a:t>
            </a:r>
            <a:r>
              <a:rPr lang="nl-BE" sz="2400" spc="-10" dirty="0">
                <a:solidFill>
                  <a:srgbClr val="2E4D5D"/>
                </a:solidFill>
                <a:latin typeface="Arial"/>
                <a:cs typeface="Arial"/>
              </a:rPr>
              <a:t> their </a:t>
            </a:r>
            <a:r>
              <a:rPr lang="nl-BE" sz="2400" b="1" spc="-10" dirty="0">
                <a:solidFill>
                  <a:srgbClr val="2E4D5D"/>
                </a:solidFill>
                <a:latin typeface="Arial"/>
                <a:cs typeface="Arial"/>
              </a:rPr>
              <a:t>email 36 times an hour </a:t>
            </a:r>
            <a:r>
              <a:rPr lang="nl-BE" sz="2400" spc="-10" dirty="0">
                <a:solidFill>
                  <a:srgbClr val="2E4D5D"/>
                </a:solidFill>
                <a:latin typeface="Arial"/>
                <a:cs typeface="Arial"/>
              </a:rPr>
              <a:t>(Czerwinski et al., 2004)</a:t>
            </a:r>
          </a:p>
          <a:p>
            <a:pPr marL="355600" indent="-342900">
              <a:lnSpc>
                <a:spcPct val="100000"/>
              </a:lnSpc>
              <a:spcBef>
                <a:spcPts val="1285"/>
              </a:spcBef>
              <a:buFont typeface="Arial" panose="020B0604020202020204" pitchFamily="34" charset="0"/>
              <a:buChar char="•"/>
            </a:pPr>
            <a:r>
              <a:rPr lang="nl-BE" sz="2400" spc="-10" dirty="0">
                <a:solidFill>
                  <a:srgbClr val="2E4D5D"/>
                </a:solidFill>
                <a:latin typeface="Arial"/>
                <a:cs typeface="Arial"/>
              </a:rPr>
              <a:t>On average, employees spend </a:t>
            </a:r>
            <a:r>
              <a:rPr lang="nl-BE" sz="2400" b="1" spc="-10" dirty="0">
                <a:solidFill>
                  <a:srgbClr val="2E4D5D"/>
                </a:solidFill>
                <a:latin typeface="Arial"/>
                <a:cs typeface="Arial"/>
              </a:rPr>
              <a:t>28% of their time on emails</a:t>
            </a:r>
            <a:r>
              <a:rPr lang="nl-BE" sz="2400" spc="-10" dirty="0">
                <a:solidFill>
                  <a:srgbClr val="2E4D5D"/>
                </a:solidFill>
                <a:latin typeface="Arial"/>
                <a:cs typeface="Arial"/>
              </a:rPr>
              <a:t> (McKinsey Global Institute, 2012)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9885" y="3899611"/>
            <a:ext cx="4310678" cy="21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000" y="353976"/>
            <a:ext cx="11041200" cy="8581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25"/>
              </a:spcBef>
            </a:pPr>
            <a:r>
              <a:rPr lang="nl-BE" spc="-40" dirty="0"/>
              <a:t>Insert: </a:t>
            </a:r>
            <a:r>
              <a:rPr dirty="0"/>
              <a:t>technostress</a:t>
            </a:r>
            <a:r>
              <a:rPr spc="-80" dirty="0"/>
              <a:t> </a:t>
            </a:r>
            <a:br>
              <a:rPr lang="nl-BE" spc="-80" dirty="0"/>
            </a:br>
            <a:r>
              <a:rPr sz="1600" spc="-20" dirty="0"/>
              <a:t>(Ragu-</a:t>
            </a:r>
            <a:r>
              <a:rPr sz="1600" dirty="0"/>
              <a:t>Nathan</a:t>
            </a:r>
            <a:r>
              <a:rPr sz="1600" spc="-20" dirty="0"/>
              <a:t> </a:t>
            </a:r>
            <a:r>
              <a:rPr sz="1600" spc="-25" dirty="0"/>
              <a:t>et </a:t>
            </a:r>
            <a:r>
              <a:rPr sz="1600" dirty="0"/>
              <a:t>al.,</a:t>
            </a:r>
            <a:r>
              <a:rPr sz="1600" spc="-20" dirty="0"/>
              <a:t> </a:t>
            </a:r>
            <a:r>
              <a:rPr sz="1600" spc="-10" dirty="0"/>
              <a:t>2008)</a:t>
            </a:r>
            <a:endParaRPr sz="1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085845" y="2142489"/>
            <a:ext cx="7599680" cy="613410"/>
            <a:chOff x="3085845" y="2142489"/>
            <a:chExt cx="7599680" cy="613410"/>
          </a:xfrm>
        </p:grpSpPr>
        <p:sp>
          <p:nvSpPr>
            <p:cNvPr id="5" name="object 5"/>
            <p:cNvSpPr/>
            <p:nvPr/>
          </p:nvSpPr>
          <p:spPr>
            <a:xfrm>
              <a:off x="3092195" y="2148839"/>
              <a:ext cx="7586980" cy="600710"/>
            </a:xfrm>
            <a:custGeom>
              <a:avLst/>
              <a:gdLst/>
              <a:ahLst/>
              <a:cxnLst/>
              <a:rect l="l" t="t" r="r" b="b"/>
              <a:pathLst>
                <a:path w="7586980" h="600710">
                  <a:moveTo>
                    <a:pt x="7486396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7486396" y="600456"/>
                  </a:lnTo>
                  <a:lnTo>
                    <a:pt x="7525339" y="592587"/>
                  </a:lnTo>
                  <a:lnTo>
                    <a:pt x="7557150" y="571134"/>
                  </a:lnTo>
                  <a:lnTo>
                    <a:pt x="7578603" y="539323"/>
                  </a:lnTo>
                  <a:lnTo>
                    <a:pt x="7586472" y="500380"/>
                  </a:lnTo>
                  <a:lnTo>
                    <a:pt x="7586472" y="100075"/>
                  </a:lnTo>
                  <a:lnTo>
                    <a:pt x="7578603" y="61132"/>
                  </a:lnTo>
                  <a:lnTo>
                    <a:pt x="7557150" y="29321"/>
                  </a:lnTo>
                  <a:lnTo>
                    <a:pt x="7525339" y="7868"/>
                  </a:lnTo>
                  <a:lnTo>
                    <a:pt x="7486396" y="0"/>
                  </a:lnTo>
                  <a:close/>
                </a:path>
              </a:pathLst>
            </a:custGeom>
            <a:solidFill>
              <a:srgbClr val="CCDBE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2195" y="2148839"/>
              <a:ext cx="7586980" cy="600710"/>
            </a:xfrm>
            <a:custGeom>
              <a:avLst/>
              <a:gdLst/>
              <a:ahLst/>
              <a:cxnLst/>
              <a:rect l="l" t="t" r="r" b="b"/>
              <a:pathLst>
                <a:path w="7586980" h="600710">
                  <a:moveTo>
                    <a:pt x="7586472" y="100075"/>
                  </a:moveTo>
                  <a:lnTo>
                    <a:pt x="7586472" y="500380"/>
                  </a:lnTo>
                  <a:lnTo>
                    <a:pt x="7578603" y="539323"/>
                  </a:lnTo>
                  <a:lnTo>
                    <a:pt x="7557150" y="571134"/>
                  </a:lnTo>
                  <a:lnTo>
                    <a:pt x="7525339" y="592587"/>
                  </a:lnTo>
                  <a:lnTo>
                    <a:pt x="7486396" y="600456"/>
                  </a:lnTo>
                  <a:lnTo>
                    <a:pt x="0" y="600456"/>
                  </a:lnTo>
                  <a:lnTo>
                    <a:pt x="0" y="0"/>
                  </a:lnTo>
                  <a:lnTo>
                    <a:pt x="7486396" y="0"/>
                  </a:lnTo>
                  <a:lnTo>
                    <a:pt x="7525339" y="7868"/>
                  </a:lnTo>
                  <a:lnTo>
                    <a:pt x="7557150" y="29321"/>
                  </a:lnTo>
                  <a:lnTo>
                    <a:pt x="7578603" y="61132"/>
                  </a:lnTo>
                  <a:lnTo>
                    <a:pt x="7586472" y="100075"/>
                  </a:lnTo>
                  <a:close/>
                </a:path>
              </a:pathLst>
            </a:custGeom>
            <a:ln w="12192">
              <a:solidFill>
                <a:srgbClr val="CCD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98292" y="2113914"/>
            <a:ext cx="7519670" cy="6591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6235" marR="375285" indent="-114300">
              <a:lnSpc>
                <a:spcPts val="1450"/>
              </a:lnSpc>
              <a:spcBef>
                <a:spcPts val="340"/>
              </a:spcBef>
              <a:buFont typeface="Arial"/>
              <a:buChar char="•"/>
              <a:tabLst>
                <a:tab pos="356870" algn="l"/>
              </a:tabLst>
            </a:pPr>
            <a:r>
              <a:rPr lang="nl-BE" sz="1400" b="1" dirty="0">
                <a:solidFill>
                  <a:srgbClr val="2E4D5D"/>
                </a:solidFill>
                <a:latin typeface="Arial"/>
                <a:cs typeface="Arial"/>
              </a:rPr>
              <a:t>Being available anytime, anywhere: feeling obligated to stay connected all the time</a:t>
            </a:r>
          </a:p>
          <a:p>
            <a:pPr marL="356235" marR="375285" indent="-114300">
              <a:lnSpc>
                <a:spcPts val="1450"/>
              </a:lnSpc>
              <a:spcBef>
                <a:spcPts val="340"/>
              </a:spcBef>
              <a:buFont typeface="Arial"/>
              <a:buChar char="•"/>
              <a:tabLst>
                <a:tab pos="356870" algn="l"/>
              </a:tabLst>
            </a:pPr>
            <a:r>
              <a:rPr lang="nl-BE" sz="1400" b="1" dirty="0">
                <a:solidFill>
                  <a:srgbClr val="2E4D5D"/>
                </a:solidFill>
                <a:latin typeface="Arial"/>
                <a:cs typeface="Arial"/>
              </a:rPr>
              <a:t>Blurring of the boundaries between work and private life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88466" y="2067814"/>
            <a:ext cx="1910080" cy="762635"/>
            <a:chOff x="1188466" y="2067814"/>
            <a:chExt cx="1910080" cy="762635"/>
          </a:xfrm>
        </p:grpSpPr>
        <p:sp>
          <p:nvSpPr>
            <p:cNvPr id="9" name="object 9"/>
            <p:cNvSpPr/>
            <p:nvPr/>
          </p:nvSpPr>
          <p:spPr>
            <a:xfrm>
              <a:off x="1194816" y="2074164"/>
              <a:ext cx="1897380" cy="749935"/>
            </a:xfrm>
            <a:custGeom>
              <a:avLst/>
              <a:gdLst/>
              <a:ahLst/>
              <a:cxnLst/>
              <a:rect l="l" t="t" r="r" b="b"/>
              <a:pathLst>
                <a:path w="1897380" h="749935">
                  <a:moveTo>
                    <a:pt x="1772412" y="0"/>
                  </a:moveTo>
                  <a:lnTo>
                    <a:pt x="124968" y="0"/>
                  </a:lnTo>
                  <a:lnTo>
                    <a:pt x="76327" y="9828"/>
                  </a:lnTo>
                  <a:lnTo>
                    <a:pt x="36604" y="36623"/>
                  </a:lnTo>
                  <a:lnTo>
                    <a:pt x="9821" y="76348"/>
                  </a:lnTo>
                  <a:lnTo>
                    <a:pt x="0" y="124968"/>
                  </a:lnTo>
                  <a:lnTo>
                    <a:pt x="0" y="624839"/>
                  </a:lnTo>
                  <a:lnTo>
                    <a:pt x="9821" y="673459"/>
                  </a:lnTo>
                  <a:lnTo>
                    <a:pt x="36604" y="713184"/>
                  </a:lnTo>
                  <a:lnTo>
                    <a:pt x="76327" y="739979"/>
                  </a:lnTo>
                  <a:lnTo>
                    <a:pt x="124968" y="749808"/>
                  </a:lnTo>
                  <a:lnTo>
                    <a:pt x="1772412" y="749808"/>
                  </a:lnTo>
                  <a:lnTo>
                    <a:pt x="1821031" y="739979"/>
                  </a:lnTo>
                  <a:lnTo>
                    <a:pt x="1860756" y="713184"/>
                  </a:lnTo>
                  <a:lnTo>
                    <a:pt x="1887551" y="673459"/>
                  </a:lnTo>
                  <a:lnTo>
                    <a:pt x="1897379" y="624839"/>
                  </a:lnTo>
                  <a:lnTo>
                    <a:pt x="1897379" y="124968"/>
                  </a:lnTo>
                  <a:lnTo>
                    <a:pt x="1887551" y="76348"/>
                  </a:lnTo>
                  <a:lnTo>
                    <a:pt x="1860756" y="36623"/>
                  </a:lnTo>
                  <a:lnTo>
                    <a:pt x="1821031" y="9828"/>
                  </a:lnTo>
                  <a:lnTo>
                    <a:pt x="1772412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4816" y="2074164"/>
              <a:ext cx="1897380" cy="749935"/>
            </a:xfrm>
            <a:custGeom>
              <a:avLst/>
              <a:gdLst/>
              <a:ahLst/>
              <a:cxnLst/>
              <a:rect l="l" t="t" r="r" b="b"/>
              <a:pathLst>
                <a:path w="1897380" h="749935">
                  <a:moveTo>
                    <a:pt x="0" y="124968"/>
                  </a:moveTo>
                  <a:lnTo>
                    <a:pt x="9821" y="76348"/>
                  </a:lnTo>
                  <a:lnTo>
                    <a:pt x="36604" y="36623"/>
                  </a:lnTo>
                  <a:lnTo>
                    <a:pt x="76327" y="9828"/>
                  </a:lnTo>
                  <a:lnTo>
                    <a:pt x="124968" y="0"/>
                  </a:lnTo>
                  <a:lnTo>
                    <a:pt x="1772412" y="0"/>
                  </a:lnTo>
                  <a:lnTo>
                    <a:pt x="1821031" y="9828"/>
                  </a:lnTo>
                  <a:lnTo>
                    <a:pt x="1860756" y="36623"/>
                  </a:lnTo>
                  <a:lnTo>
                    <a:pt x="1887551" y="76348"/>
                  </a:lnTo>
                  <a:lnTo>
                    <a:pt x="1897379" y="124968"/>
                  </a:lnTo>
                  <a:lnTo>
                    <a:pt x="1897379" y="624839"/>
                  </a:lnTo>
                  <a:lnTo>
                    <a:pt x="1887551" y="673459"/>
                  </a:lnTo>
                  <a:lnTo>
                    <a:pt x="1860756" y="713184"/>
                  </a:lnTo>
                  <a:lnTo>
                    <a:pt x="1821031" y="739979"/>
                  </a:lnTo>
                  <a:lnTo>
                    <a:pt x="1772412" y="749808"/>
                  </a:lnTo>
                  <a:lnTo>
                    <a:pt x="124968" y="749808"/>
                  </a:lnTo>
                  <a:lnTo>
                    <a:pt x="76327" y="739979"/>
                  </a:lnTo>
                  <a:lnTo>
                    <a:pt x="36604" y="713184"/>
                  </a:lnTo>
                  <a:lnTo>
                    <a:pt x="9821" y="673459"/>
                  </a:lnTo>
                  <a:lnTo>
                    <a:pt x="0" y="624839"/>
                  </a:lnTo>
                  <a:lnTo>
                    <a:pt x="0" y="12496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70202" y="2277871"/>
            <a:ext cx="1547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 err="1">
                <a:solidFill>
                  <a:srgbClr val="FFFFFF"/>
                </a:solidFill>
                <a:latin typeface="Arial"/>
                <a:cs typeface="Arial"/>
              </a:rPr>
              <a:t>invasi</a:t>
            </a:r>
            <a:r>
              <a:rPr lang="nl-BE" sz="20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85845" y="2930398"/>
            <a:ext cx="7599680" cy="613410"/>
            <a:chOff x="3085845" y="2930398"/>
            <a:chExt cx="7599680" cy="613410"/>
          </a:xfrm>
        </p:grpSpPr>
        <p:sp>
          <p:nvSpPr>
            <p:cNvPr id="13" name="object 13"/>
            <p:cNvSpPr/>
            <p:nvPr/>
          </p:nvSpPr>
          <p:spPr>
            <a:xfrm>
              <a:off x="3092195" y="2936748"/>
              <a:ext cx="7586980" cy="600710"/>
            </a:xfrm>
            <a:custGeom>
              <a:avLst/>
              <a:gdLst/>
              <a:ahLst/>
              <a:cxnLst/>
              <a:rect l="l" t="t" r="r" b="b"/>
              <a:pathLst>
                <a:path w="7586980" h="600710">
                  <a:moveTo>
                    <a:pt x="7486396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486396" y="600455"/>
                  </a:lnTo>
                  <a:lnTo>
                    <a:pt x="7525339" y="592587"/>
                  </a:lnTo>
                  <a:lnTo>
                    <a:pt x="7557150" y="571134"/>
                  </a:lnTo>
                  <a:lnTo>
                    <a:pt x="7578603" y="539323"/>
                  </a:lnTo>
                  <a:lnTo>
                    <a:pt x="7586472" y="500379"/>
                  </a:lnTo>
                  <a:lnTo>
                    <a:pt x="7586472" y="100075"/>
                  </a:lnTo>
                  <a:lnTo>
                    <a:pt x="7578603" y="61132"/>
                  </a:lnTo>
                  <a:lnTo>
                    <a:pt x="7557150" y="29321"/>
                  </a:lnTo>
                  <a:lnTo>
                    <a:pt x="7525339" y="7868"/>
                  </a:lnTo>
                  <a:lnTo>
                    <a:pt x="7486396" y="0"/>
                  </a:lnTo>
                  <a:close/>
                </a:path>
              </a:pathLst>
            </a:custGeom>
            <a:solidFill>
              <a:srgbClr val="CCDBE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92195" y="2936748"/>
              <a:ext cx="7586980" cy="600710"/>
            </a:xfrm>
            <a:custGeom>
              <a:avLst/>
              <a:gdLst/>
              <a:ahLst/>
              <a:cxnLst/>
              <a:rect l="l" t="t" r="r" b="b"/>
              <a:pathLst>
                <a:path w="7586980" h="600710">
                  <a:moveTo>
                    <a:pt x="7586472" y="100075"/>
                  </a:moveTo>
                  <a:lnTo>
                    <a:pt x="7586472" y="500379"/>
                  </a:lnTo>
                  <a:lnTo>
                    <a:pt x="7578603" y="539323"/>
                  </a:lnTo>
                  <a:lnTo>
                    <a:pt x="7557150" y="571134"/>
                  </a:lnTo>
                  <a:lnTo>
                    <a:pt x="7525339" y="592587"/>
                  </a:lnTo>
                  <a:lnTo>
                    <a:pt x="7486396" y="600455"/>
                  </a:lnTo>
                  <a:lnTo>
                    <a:pt x="0" y="600455"/>
                  </a:lnTo>
                  <a:lnTo>
                    <a:pt x="0" y="0"/>
                  </a:lnTo>
                  <a:lnTo>
                    <a:pt x="7486396" y="0"/>
                  </a:lnTo>
                  <a:lnTo>
                    <a:pt x="7525339" y="7868"/>
                  </a:lnTo>
                  <a:lnTo>
                    <a:pt x="7557150" y="29321"/>
                  </a:lnTo>
                  <a:lnTo>
                    <a:pt x="7578603" y="61132"/>
                  </a:lnTo>
                  <a:lnTo>
                    <a:pt x="7586472" y="100075"/>
                  </a:lnTo>
                  <a:close/>
                </a:path>
              </a:pathLst>
            </a:custGeom>
            <a:ln w="12192">
              <a:solidFill>
                <a:srgbClr val="CCD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98292" y="3100832"/>
            <a:ext cx="75196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235" indent="-11493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lang="nl-BE" sz="1400" b="1" dirty="0">
                <a:solidFill>
                  <a:srgbClr val="2E4D5D"/>
                </a:solidFill>
                <a:latin typeface="Arial"/>
                <a:cs typeface="Arial"/>
              </a:rPr>
              <a:t>Forced to work more and faster, constant interruptions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88466" y="2855722"/>
            <a:ext cx="1910080" cy="762635"/>
            <a:chOff x="1188466" y="2855722"/>
            <a:chExt cx="1910080" cy="762635"/>
          </a:xfrm>
        </p:grpSpPr>
        <p:sp>
          <p:nvSpPr>
            <p:cNvPr id="17" name="object 17"/>
            <p:cNvSpPr/>
            <p:nvPr/>
          </p:nvSpPr>
          <p:spPr>
            <a:xfrm>
              <a:off x="1194816" y="2862072"/>
              <a:ext cx="1897380" cy="749935"/>
            </a:xfrm>
            <a:custGeom>
              <a:avLst/>
              <a:gdLst/>
              <a:ahLst/>
              <a:cxnLst/>
              <a:rect l="l" t="t" r="r" b="b"/>
              <a:pathLst>
                <a:path w="1897380" h="749935">
                  <a:moveTo>
                    <a:pt x="1772412" y="0"/>
                  </a:moveTo>
                  <a:lnTo>
                    <a:pt x="124968" y="0"/>
                  </a:lnTo>
                  <a:lnTo>
                    <a:pt x="76327" y="9828"/>
                  </a:lnTo>
                  <a:lnTo>
                    <a:pt x="36604" y="36623"/>
                  </a:lnTo>
                  <a:lnTo>
                    <a:pt x="9821" y="76348"/>
                  </a:lnTo>
                  <a:lnTo>
                    <a:pt x="0" y="124967"/>
                  </a:lnTo>
                  <a:lnTo>
                    <a:pt x="0" y="624839"/>
                  </a:lnTo>
                  <a:lnTo>
                    <a:pt x="9821" y="673459"/>
                  </a:lnTo>
                  <a:lnTo>
                    <a:pt x="36604" y="713184"/>
                  </a:lnTo>
                  <a:lnTo>
                    <a:pt x="76327" y="739979"/>
                  </a:lnTo>
                  <a:lnTo>
                    <a:pt x="124968" y="749807"/>
                  </a:lnTo>
                  <a:lnTo>
                    <a:pt x="1772412" y="749807"/>
                  </a:lnTo>
                  <a:lnTo>
                    <a:pt x="1821031" y="739979"/>
                  </a:lnTo>
                  <a:lnTo>
                    <a:pt x="1860756" y="713184"/>
                  </a:lnTo>
                  <a:lnTo>
                    <a:pt x="1887551" y="673459"/>
                  </a:lnTo>
                  <a:lnTo>
                    <a:pt x="1897379" y="624839"/>
                  </a:lnTo>
                  <a:lnTo>
                    <a:pt x="1897379" y="124967"/>
                  </a:lnTo>
                  <a:lnTo>
                    <a:pt x="1887551" y="76348"/>
                  </a:lnTo>
                  <a:lnTo>
                    <a:pt x="1860756" y="36623"/>
                  </a:lnTo>
                  <a:lnTo>
                    <a:pt x="1821031" y="9828"/>
                  </a:lnTo>
                  <a:lnTo>
                    <a:pt x="1772412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816" y="2862072"/>
              <a:ext cx="1897380" cy="749935"/>
            </a:xfrm>
            <a:custGeom>
              <a:avLst/>
              <a:gdLst/>
              <a:ahLst/>
              <a:cxnLst/>
              <a:rect l="l" t="t" r="r" b="b"/>
              <a:pathLst>
                <a:path w="1897380" h="749935">
                  <a:moveTo>
                    <a:pt x="0" y="124967"/>
                  </a:moveTo>
                  <a:lnTo>
                    <a:pt x="9821" y="76348"/>
                  </a:lnTo>
                  <a:lnTo>
                    <a:pt x="36604" y="36623"/>
                  </a:lnTo>
                  <a:lnTo>
                    <a:pt x="76327" y="9828"/>
                  </a:lnTo>
                  <a:lnTo>
                    <a:pt x="124968" y="0"/>
                  </a:lnTo>
                  <a:lnTo>
                    <a:pt x="1772412" y="0"/>
                  </a:lnTo>
                  <a:lnTo>
                    <a:pt x="1821031" y="9828"/>
                  </a:lnTo>
                  <a:lnTo>
                    <a:pt x="1860756" y="36623"/>
                  </a:lnTo>
                  <a:lnTo>
                    <a:pt x="1887551" y="76348"/>
                  </a:lnTo>
                  <a:lnTo>
                    <a:pt x="1897379" y="124967"/>
                  </a:lnTo>
                  <a:lnTo>
                    <a:pt x="1897379" y="624839"/>
                  </a:lnTo>
                  <a:lnTo>
                    <a:pt x="1887551" y="673459"/>
                  </a:lnTo>
                  <a:lnTo>
                    <a:pt x="1860756" y="713184"/>
                  </a:lnTo>
                  <a:lnTo>
                    <a:pt x="1821031" y="739979"/>
                  </a:lnTo>
                  <a:lnTo>
                    <a:pt x="1772412" y="749807"/>
                  </a:lnTo>
                  <a:lnTo>
                    <a:pt x="124968" y="749807"/>
                  </a:lnTo>
                  <a:lnTo>
                    <a:pt x="76327" y="739979"/>
                  </a:lnTo>
                  <a:lnTo>
                    <a:pt x="36604" y="713184"/>
                  </a:lnTo>
                  <a:lnTo>
                    <a:pt x="9821" y="673459"/>
                  </a:lnTo>
                  <a:lnTo>
                    <a:pt x="0" y="624839"/>
                  </a:lnTo>
                  <a:lnTo>
                    <a:pt x="0" y="12496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30222" y="3002606"/>
            <a:ext cx="1065022" cy="3158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 algn="ctr">
              <a:lnSpc>
                <a:spcPct val="1056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overload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85845" y="3718305"/>
            <a:ext cx="7637780" cy="613410"/>
            <a:chOff x="3085845" y="3718305"/>
            <a:chExt cx="7637780" cy="613410"/>
          </a:xfrm>
        </p:grpSpPr>
        <p:sp>
          <p:nvSpPr>
            <p:cNvPr id="21" name="object 21"/>
            <p:cNvSpPr/>
            <p:nvPr/>
          </p:nvSpPr>
          <p:spPr>
            <a:xfrm>
              <a:off x="3092195" y="3724655"/>
              <a:ext cx="7625080" cy="600710"/>
            </a:xfrm>
            <a:custGeom>
              <a:avLst/>
              <a:gdLst/>
              <a:ahLst/>
              <a:cxnLst/>
              <a:rect l="l" t="t" r="r" b="b"/>
              <a:pathLst>
                <a:path w="7625080" h="600710">
                  <a:moveTo>
                    <a:pt x="7524496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7524496" y="600456"/>
                  </a:lnTo>
                  <a:lnTo>
                    <a:pt x="7563439" y="592587"/>
                  </a:lnTo>
                  <a:lnTo>
                    <a:pt x="7595250" y="571134"/>
                  </a:lnTo>
                  <a:lnTo>
                    <a:pt x="7616703" y="539323"/>
                  </a:lnTo>
                  <a:lnTo>
                    <a:pt x="7624572" y="500380"/>
                  </a:lnTo>
                  <a:lnTo>
                    <a:pt x="7624572" y="100076"/>
                  </a:lnTo>
                  <a:lnTo>
                    <a:pt x="7616703" y="61132"/>
                  </a:lnTo>
                  <a:lnTo>
                    <a:pt x="7595250" y="29321"/>
                  </a:lnTo>
                  <a:lnTo>
                    <a:pt x="7563439" y="7868"/>
                  </a:lnTo>
                  <a:lnTo>
                    <a:pt x="7524496" y="0"/>
                  </a:lnTo>
                  <a:close/>
                </a:path>
              </a:pathLst>
            </a:custGeom>
            <a:solidFill>
              <a:srgbClr val="CCDBE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92195" y="3724655"/>
              <a:ext cx="7625080" cy="600710"/>
            </a:xfrm>
            <a:custGeom>
              <a:avLst/>
              <a:gdLst/>
              <a:ahLst/>
              <a:cxnLst/>
              <a:rect l="l" t="t" r="r" b="b"/>
              <a:pathLst>
                <a:path w="7625080" h="600710">
                  <a:moveTo>
                    <a:pt x="7624572" y="100076"/>
                  </a:moveTo>
                  <a:lnTo>
                    <a:pt x="7624572" y="500380"/>
                  </a:lnTo>
                  <a:lnTo>
                    <a:pt x="7616703" y="539323"/>
                  </a:lnTo>
                  <a:lnTo>
                    <a:pt x="7595250" y="571134"/>
                  </a:lnTo>
                  <a:lnTo>
                    <a:pt x="7563439" y="592587"/>
                  </a:lnTo>
                  <a:lnTo>
                    <a:pt x="7524496" y="600456"/>
                  </a:lnTo>
                  <a:lnTo>
                    <a:pt x="0" y="600456"/>
                  </a:lnTo>
                  <a:lnTo>
                    <a:pt x="0" y="0"/>
                  </a:lnTo>
                  <a:lnTo>
                    <a:pt x="7524496" y="0"/>
                  </a:lnTo>
                  <a:lnTo>
                    <a:pt x="7563439" y="7868"/>
                  </a:lnTo>
                  <a:lnTo>
                    <a:pt x="7595250" y="29321"/>
                  </a:lnTo>
                  <a:lnTo>
                    <a:pt x="7616703" y="61132"/>
                  </a:lnTo>
                  <a:lnTo>
                    <a:pt x="7624572" y="100076"/>
                  </a:lnTo>
                  <a:close/>
                </a:path>
              </a:pathLst>
            </a:custGeom>
            <a:ln w="12192">
              <a:solidFill>
                <a:srgbClr val="CCD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98292" y="3888740"/>
            <a:ext cx="75577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11493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</a:tabLst>
            </a:pPr>
            <a:r>
              <a:rPr lang="nl-BE" sz="1400" b="1" dirty="0">
                <a:solidFill>
                  <a:srgbClr val="2E4D5D"/>
                </a:solidFill>
                <a:latin typeface="Arial"/>
                <a:cs typeface="Arial"/>
              </a:rPr>
              <a:t>Gaining new knowledge and skills to understand complex ICTs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88466" y="3643629"/>
            <a:ext cx="1910080" cy="762635"/>
            <a:chOff x="1188466" y="3643629"/>
            <a:chExt cx="1910080" cy="762635"/>
          </a:xfrm>
        </p:grpSpPr>
        <p:sp>
          <p:nvSpPr>
            <p:cNvPr id="25" name="object 25"/>
            <p:cNvSpPr/>
            <p:nvPr/>
          </p:nvSpPr>
          <p:spPr>
            <a:xfrm>
              <a:off x="1194816" y="3649979"/>
              <a:ext cx="1897380" cy="749935"/>
            </a:xfrm>
            <a:custGeom>
              <a:avLst/>
              <a:gdLst/>
              <a:ahLst/>
              <a:cxnLst/>
              <a:rect l="l" t="t" r="r" b="b"/>
              <a:pathLst>
                <a:path w="1897380" h="749935">
                  <a:moveTo>
                    <a:pt x="1772412" y="0"/>
                  </a:moveTo>
                  <a:lnTo>
                    <a:pt x="124968" y="0"/>
                  </a:lnTo>
                  <a:lnTo>
                    <a:pt x="76327" y="9828"/>
                  </a:lnTo>
                  <a:lnTo>
                    <a:pt x="36604" y="36623"/>
                  </a:lnTo>
                  <a:lnTo>
                    <a:pt x="9821" y="76348"/>
                  </a:lnTo>
                  <a:lnTo>
                    <a:pt x="0" y="124968"/>
                  </a:lnTo>
                  <a:lnTo>
                    <a:pt x="0" y="624840"/>
                  </a:lnTo>
                  <a:lnTo>
                    <a:pt x="9821" y="673459"/>
                  </a:lnTo>
                  <a:lnTo>
                    <a:pt x="36604" y="713184"/>
                  </a:lnTo>
                  <a:lnTo>
                    <a:pt x="76327" y="739979"/>
                  </a:lnTo>
                  <a:lnTo>
                    <a:pt x="124968" y="749808"/>
                  </a:lnTo>
                  <a:lnTo>
                    <a:pt x="1772412" y="749808"/>
                  </a:lnTo>
                  <a:lnTo>
                    <a:pt x="1821031" y="739979"/>
                  </a:lnTo>
                  <a:lnTo>
                    <a:pt x="1860756" y="713184"/>
                  </a:lnTo>
                  <a:lnTo>
                    <a:pt x="1887551" y="673459"/>
                  </a:lnTo>
                  <a:lnTo>
                    <a:pt x="1897379" y="624840"/>
                  </a:lnTo>
                  <a:lnTo>
                    <a:pt x="1897379" y="124968"/>
                  </a:lnTo>
                  <a:lnTo>
                    <a:pt x="1887551" y="76348"/>
                  </a:lnTo>
                  <a:lnTo>
                    <a:pt x="1860756" y="36623"/>
                  </a:lnTo>
                  <a:lnTo>
                    <a:pt x="1821031" y="9828"/>
                  </a:lnTo>
                  <a:lnTo>
                    <a:pt x="1772412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94816" y="3649979"/>
              <a:ext cx="1897380" cy="749935"/>
            </a:xfrm>
            <a:custGeom>
              <a:avLst/>
              <a:gdLst/>
              <a:ahLst/>
              <a:cxnLst/>
              <a:rect l="l" t="t" r="r" b="b"/>
              <a:pathLst>
                <a:path w="1897380" h="749935">
                  <a:moveTo>
                    <a:pt x="0" y="124968"/>
                  </a:moveTo>
                  <a:lnTo>
                    <a:pt x="9821" y="76348"/>
                  </a:lnTo>
                  <a:lnTo>
                    <a:pt x="36604" y="36623"/>
                  </a:lnTo>
                  <a:lnTo>
                    <a:pt x="76327" y="9828"/>
                  </a:lnTo>
                  <a:lnTo>
                    <a:pt x="124968" y="0"/>
                  </a:lnTo>
                  <a:lnTo>
                    <a:pt x="1772412" y="0"/>
                  </a:lnTo>
                  <a:lnTo>
                    <a:pt x="1821031" y="9828"/>
                  </a:lnTo>
                  <a:lnTo>
                    <a:pt x="1860756" y="36623"/>
                  </a:lnTo>
                  <a:lnTo>
                    <a:pt x="1887551" y="76348"/>
                  </a:lnTo>
                  <a:lnTo>
                    <a:pt x="1897379" y="124968"/>
                  </a:lnTo>
                  <a:lnTo>
                    <a:pt x="1897379" y="624840"/>
                  </a:lnTo>
                  <a:lnTo>
                    <a:pt x="1887551" y="673459"/>
                  </a:lnTo>
                  <a:lnTo>
                    <a:pt x="1860756" y="713184"/>
                  </a:lnTo>
                  <a:lnTo>
                    <a:pt x="1821031" y="739979"/>
                  </a:lnTo>
                  <a:lnTo>
                    <a:pt x="1772412" y="749808"/>
                  </a:lnTo>
                  <a:lnTo>
                    <a:pt x="124968" y="749808"/>
                  </a:lnTo>
                  <a:lnTo>
                    <a:pt x="76327" y="739979"/>
                  </a:lnTo>
                  <a:lnTo>
                    <a:pt x="36604" y="713184"/>
                  </a:lnTo>
                  <a:lnTo>
                    <a:pt x="9821" y="673459"/>
                  </a:lnTo>
                  <a:lnTo>
                    <a:pt x="0" y="624840"/>
                  </a:lnTo>
                  <a:lnTo>
                    <a:pt x="0" y="1249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19472" y="3873516"/>
            <a:ext cx="1228090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</a:pPr>
            <a:r>
              <a:rPr sz="2000" spc="-10" dirty="0" err="1">
                <a:solidFill>
                  <a:srgbClr val="FFFFFF"/>
                </a:solidFill>
                <a:latin typeface="Arial"/>
                <a:cs typeface="Arial"/>
              </a:rPr>
              <a:t>complexit</a:t>
            </a:r>
            <a:r>
              <a:rPr lang="nl-BE" sz="20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85845" y="4506214"/>
            <a:ext cx="7637780" cy="612140"/>
            <a:chOff x="3085845" y="4506214"/>
            <a:chExt cx="7637780" cy="612140"/>
          </a:xfrm>
        </p:grpSpPr>
        <p:sp>
          <p:nvSpPr>
            <p:cNvPr id="29" name="object 29"/>
            <p:cNvSpPr/>
            <p:nvPr/>
          </p:nvSpPr>
          <p:spPr>
            <a:xfrm>
              <a:off x="3092195" y="4512564"/>
              <a:ext cx="7625080" cy="599440"/>
            </a:xfrm>
            <a:custGeom>
              <a:avLst/>
              <a:gdLst/>
              <a:ahLst/>
              <a:cxnLst/>
              <a:rect l="l" t="t" r="r" b="b"/>
              <a:pathLst>
                <a:path w="7625080" h="599439">
                  <a:moveTo>
                    <a:pt x="7524750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7524750" y="598932"/>
                  </a:lnTo>
                  <a:lnTo>
                    <a:pt x="7563600" y="591085"/>
                  </a:lnTo>
                  <a:lnTo>
                    <a:pt x="7595330" y="569690"/>
                  </a:lnTo>
                  <a:lnTo>
                    <a:pt x="7616725" y="537960"/>
                  </a:lnTo>
                  <a:lnTo>
                    <a:pt x="7624572" y="499110"/>
                  </a:lnTo>
                  <a:lnTo>
                    <a:pt x="7624572" y="99822"/>
                  </a:lnTo>
                  <a:lnTo>
                    <a:pt x="7616725" y="60971"/>
                  </a:lnTo>
                  <a:lnTo>
                    <a:pt x="7595330" y="29241"/>
                  </a:lnTo>
                  <a:lnTo>
                    <a:pt x="7563600" y="7846"/>
                  </a:lnTo>
                  <a:lnTo>
                    <a:pt x="7524750" y="0"/>
                  </a:lnTo>
                  <a:close/>
                </a:path>
              </a:pathLst>
            </a:custGeom>
            <a:solidFill>
              <a:srgbClr val="CCDBE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92195" y="4512564"/>
              <a:ext cx="7625080" cy="599440"/>
            </a:xfrm>
            <a:custGeom>
              <a:avLst/>
              <a:gdLst/>
              <a:ahLst/>
              <a:cxnLst/>
              <a:rect l="l" t="t" r="r" b="b"/>
              <a:pathLst>
                <a:path w="7625080" h="599439">
                  <a:moveTo>
                    <a:pt x="7624572" y="99822"/>
                  </a:moveTo>
                  <a:lnTo>
                    <a:pt x="7624572" y="499110"/>
                  </a:lnTo>
                  <a:lnTo>
                    <a:pt x="7616725" y="537960"/>
                  </a:lnTo>
                  <a:lnTo>
                    <a:pt x="7595330" y="569690"/>
                  </a:lnTo>
                  <a:lnTo>
                    <a:pt x="7563600" y="591085"/>
                  </a:lnTo>
                  <a:lnTo>
                    <a:pt x="7524750" y="598932"/>
                  </a:lnTo>
                  <a:lnTo>
                    <a:pt x="0" y="598932"/>
                  </a:lnTo>
                  <a:lnTo>
                    <a:pt x="0" y="0"/>
                  </a:lnTo>
                  <a:lnTo>
                    <a:pt x="7524750" y="0"/>
                  </a:lnTo>
                  <a:lnTo>
                    <a:pt x="7563600" y="7846"/>
                  </a:lnTo>
                  <a:lnTo>
                    <a:pt x="7595330" y="29241"/>
                  </a:lnTo>
                  <a:lnTo>
                    <a:pt x="7616725" y="60971"/>
                  </a:lnTo>
                  <a:lnTo>
                    <a:pt x="7624572" y="99822"/>
                  </a:lnTo>
                  <a:close/>
                </a:path>
              </a:pathLst>
            </a:custGeom>
            <a:ln w="12192">
              <a:solidFill>
                <a:srgbClr val="CCD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98292" y="4676394"/>
            <a:ext cx="75577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1149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</a:tabLst>
            </a:pPr>
            <a:r>
              <a:rPr lang="nl-BE" sz="1400" b="1" dirty="0">
                <a:solidFill>
                  <a:srgbClr val="2E4D5D"/>
                </a:solidFill>
                <a:latin typeface="Arial"/>
                <a:cs typeface="Arial"/>
              </a:rPr>
              <a:t>Uncertainty about the operation of the technology, continuous adjustment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88466" y="4430014"/>
            <a:ext cx="1910080" cy="764540"/>
            <a:chOff x="1188466" y="4430014"/>
            <a:chExt cx="1910080" cy="764540"/>
          </a:xfrm>
        </p:grpSpPr>
        <p:sp>
          <p:nvSpPr>
            <p:cNvPr id="33" name="object 33"/>
            <p:cNvSpPr/>
            <p:nvPr/>
          </p:nvSpPr>
          <p:spPr>
            <a:xfrm>
              <a:off x="1194816" y="4436364"/>
              <a:ext cx="1897380" cy="751840"/>
            </a:xfrm>
            <a:custGeom>
              <a:avLst/>
              <a:gdLst/>
              <a:ahLst/>
              <a:cxnLst/>
              <a:rect l="l" t="t" r="r" b="b"/>
              <a:pathLst>
                <a:path w="1897380" h="751839">
                  <a:moveTo>
                    <a:pt x="1772158" y="0"/>
                  </a:moveTo>
                  <a:lnTo>
                    <a:pt x="125222" y="0"/>
                  </a:lnTo>
                  <a:lnTo>
                    <a:pt x="76482" y="9832"/>
                  </a:lnTo>
                  <a:lnTo>
                    <a:pt x="36679" y="36655"/>
                  </a:lnTo>
                  <a:lnTo>
                    <a:pt x="9841" y="76455"/>
                  </a:lnTo>
                  <a:lnTo>
                    <a:pt x="0" y="125222"/>
                  </a:lnTo>
                  <a:lnTo>
                    <a:pt x="0" y="626110"/>
                  </a:lnTo>
                  <a:lnTo>
                    <a:pt x="9841" y="674876"/>
                  </a:lnTo>
                  <a:lnTo>
                    <a:pt x="36679" y="714676"/>
                  </a:lnTo>
                  <a:lnTo>
                    <a:pt x="76482" y="741499"/>
                  </a:lnTo>
                  <a:lnTo>
                    <a:pt x="125222" y="751332"/>
                  </a:lnTo>
                  <a:lnTo>
                    <a:pt x="1772158" y="751332"/>
                  </a:lnTo>
                  <a:lnTo>
                    <a:pt x="1820924" y="741499"/>
                  </a:lnTo>
                  <a:lnTo>
                    <a:pt x="1860724" y="714676"/>
                  </a:lnTo>
                  <a:lnTo>
                    <a:pt x="1887547" y="674876"/>
                  </a:lnTo>
                  <a:lnTo>
                    <a:pt x="1897379" y="626110"/>
                  </a:lnTo>
                  <a:lnTo>
                    <a:pt x="1897379" y="125222"/>
                  </a:lnTo>
                  <a:lnTo>
                    <a:pt x="1887547" y="76455"/>
                  </a:lnTo>
                  <a:lnTo>
                    <a:pt x="1860724" y="36655"/>
                  </a:lnTo>
                  <a:lnTo>
                    <a:pt x="1820924" y="9832"/>
                  </a:lnTo>
                  <a:lnTo>
                    <a:pt x="1772158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94816" y="4436364"/>
              <a:ext cx="1897380" cy="751840"/>
            </a:xfrm>
            <a:custGeom>
              <a:avLst/>
              <a:gdLst/>
              <a:ahLst/>
              <a:cxnLst/>
              <a:rect l="l" t="t" r="r" b="b"/>
              <a:pathLst>
                <a:path w="1897380" h="751839">
                  <a:moveTo>
                    <a:pt x="0" y="125222"/>
                  </a:moveTo>
                  <a:lnTo>
                    <a:pt x="9841" y="76455"/>
                  </a:lnTo>
                  <a:lnTo>
                    <a:pt x="36679" y="36655"/>
                  </a:lnTo>
                  <a:lnTo>
                    <a:pt x="76482" y="9832"/>
                  </a:lnTo>
                  <a:lnTo>
                    <a:pt x="125222" y="0"/>
                  </a:lnTo>
                  <a:lnTo>
                    <a:pt x="1772158" y="0"/>
                  </a:lnTo>
                  <a:lnTo>
                    <a:pt x="1820924" y="9832"/>
                  </a:lnTo>
                  <a:lnTo>
                    <a:pt x="1860724" y="36655"/>
                  </a:lnTo>
                  <a:lnTo>
                    <a:pt x="1887547" y="76455"/>
                  </a:lnTo>
                  <a:lnTo>
                    <a:pt x="1897379" y="125222"/>
                  </a:lnTo>
                  <a:lnTo>
                    <a:pt x="1897379" y="626110"/>
                  </a:lnTo>
                  <a:lnTo>
                    <a:pt x="1887547" y="674876"/>
                  </a:lnTo>
                  <a:lnTo>
                    <a:pt x="1860724" y="714676"/>
                  </a:lnTo>
                  <a:lnTo>
                    <a:pt x="1820924" y="741499"/>
                  </a:lnTo>
                  <a:lnTo>
                    <a:pt x="1772158" y="751332"/>
                  </a:lnTo>
                  <a:lnTo>
                    <a:pt x="125222" y="751332"/>
                  </a:lnTo>
                  <a:lnTo>
                    <a:pt x="76482" y="741499"/>
                  </a:lnTo>
                  <a:lnTo>
                    <a:pt x="36679" y="714676"/>
                  </a:lnTo>
                  <a:lnTo>
                    <a:pt x="9841" y="674876"/>
                  </a:lnTo>
                  <a:lnTo>
                    <a:pt x="0" y="626110"/>
                  </a:lnTo>
                  <a:lnTo>
                    <a:pt x="0" y="12522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329377" y="4614871"/>
            <a:ext cx="1526795" cy="29495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50495">
              <a:lnSpc>
                <a:spcPts val="1870"/>
              </a:lnSpc>
              <a:spcBef>
                <a:spcPts val="4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uncertainty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085845" y="5292597"/>
            <a:ext cx="7637780" cy="613410"/>
            <a:chOff x="3085845" y="5292597"/>
            <a:chExt cx="7637780" cy="613410"/>
          </a:xfrm>
        </p:grpSpPr>
        <p:sp>
          <p:nvSpPr>
            <p:cNvPr id="37" name="object 37"/>
            <p:cNvSpPr/>
            <p:nvPr/>
          </p:nvSpPr>
          <p:spPr>
            <a:xfrm>
              <a:off x="3092195" y="5298947"/>
              <a:ext cx="7625080" cy="600710"/>
            </a:xfrm>
            <a:custGeom>
              <a:avLst/>
              <a:gdLst/>
              <a:ahLst/>
              <a:cxnLst/>
              <a:rect l="l" t="t" r="r" b="b"/>
              <a:pathLst>
                <a:path w="7625080" h="600710">
                  <a:moveTo>
                    <a:pt x="7524496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524496" y="600455"/>
                  </a:lnTo>
                  <a:lnTo>
                    <a:pt x="7563439" y="592591"/>
                  </a:lnTo>
                  <a:lnTo>
                    <a:pt x="7595250" y="571144"/>
                  </a:lnTo>
                  <a:lnTo>
                    <a:pt x="7616703" y="539334"/>
                  </a:lnTo>
                  <a:lnTo>
                    <a:pt x="7624572" y="500379"/>
                  </a:lnTo>
                  <a:lnTo>
                    <a:pt x="7624572" y="100075"/>
                  </a:lnTo>
                  <a:lnTo>
                    <a:pt x="7616703" y="61132"/>
                  </a:lnTo>
                  <a:lnTo>
                    <a:pt x="7595250" y="29321"/>
                  </a:lnTo>
                  <a:lnTo>
                    <a:pt x="7563439" y="7868"/>
                  </a:lnTo>
                  <a:lnTo>
                    <a:pt x="7524496" y="0"/>
                  </a:lnTo>
                  <a:close/>
                </a:path>
              </a:pathLst>
            </a:custGeom>
            <a:solidFill>
              <a:srgbClr val="CCDBE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92195" y="5298947"/>
              <a:ext cx="7625080" cy="600710"/>
            </a:xfrm>
            <a:custGeom>
              <a:avLst/>
              <a:gdLst/>
              <a:ahLst/>
              <a:cxnLst/>
              <a:rect l="l" t="t" r="r" b="b"/>
              <a:pathLst>
                <a:path w="7625080" h="600710">
                  <a:moveTo>
                    <a:pt x="7624572" y="100075"/>
                  </a:moveTo>
                  <a:lnTo>
                    <a:pt x="7624572" y="500379"/>
                  </a:lnTo>
                  <a:lnTo>
                    <a:pt x="7616703" y="539334"/>
                  </a:lnTo>
                  <a:lnTo>
                    <a:pt x="7595250" y="571144"/>
                  </a:lnTo>
                  <a:lnTo>
                    <a:pt x="7563439" y="592591"/>
                  </a:lnTo>
                  <a:lnTo>
                    <a:pt x="7524496" y="600455"/>
                  </a:lnTo>
                  <a:lnTo>
                    <a:pt x="0" y="600455"/>
                  </a:lnTo>
                  <a:lnTo>
                    <a:pt x="0" y="0"/>
                  </a:lnTo>
                  <a:lnTo>
                    <a:pt x="7524496" y="0"/>
                  </a:lnTo>
                  <a:lnTo>
                    <a:pt x="7563439" y="7868"/>
                  </a:lnTo>
                  <a:lnTo>
                    <a:pt x="7595250" y="29321"/>
                  </a:lnTo>
                  <a:lnTo>
                    <a:pt x="7616703" y="61132"/>
                  </a:lnTo>
                  <a:lnTo>
                    <a:pt x="7624572" y="100075"/>
                  </a:lnTo>
                  <a:close/>
                </a:path>
              </a:pathLst>
            </a:custGeom>
            <a:ln w="12192">
              <a:solidFill>
                <a:srgbClr val="CCDB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098292" y="5464251"/>
            <a:ext cx="75577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11493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</a:tabLst>
            </a:pPr>
            <a:r>
              <a:rPr lang="nl-BE" sz="1400" b="1" dirty="0">
                <a:solidFill>
                  <a:srgbClr val="2E4D5D"/>
                </a:solidFill>
                <a:latin typeface="Arial"/>
                <a:cs typeface="Arial"/>
              </a:rPr>
              <a:t>Threat to job security (e.g. by colleagues who have better ICT skills)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188719" y="5218176"/>
            <a:ext cx="1910080" cy="762000"/>
            <a:chOff x="1188719" y="5218176"/>
            <a:chExt cx="1910080" cy="762000"/>
          </a:xfrm>
        </p:grpSpPr>
        <p:sp>
          <p:nvSpPr>
            <p:cNvPr id="41" name="object 41"/>
            <p:cNvSpPr/>
            <p:nvPr/>
          </p:nvSpPr>
          <p:spPr>
            <a:xfrm>
              <a:off x="1194815" y="5224272"/>
              <a:ext cx="1897380" cy="749935"/>
            </a:xfrm>
            <a:custGeom>
              <a:avLst/>
              <a:gdLst/>
              <a:ahLst/>
              <a:cxnLst/>
              <a:rect l="l" t="t" r="r" b="b"/>
              <a:pathLst>
                <a:path w="1897380" h="749935">
                  <a:moveTo>
                    <a:pt x="1772412" y="0"/>
                  </a:moveTo>
                  <a:lnTo>
                    <a:pt x="124968" y="0"/>
                  </a:lnTo>
                  <a:lnTo>
                    <a:pt x="76327" y="9828"/>
                  </a:lnTo>
                  <a:lnTo>
                    <a:pt x="36604" y="36623"/>
                  </a:lnTo>
                  <a:lnTo>
                    <a:pt x="9821" y="76348"/>
                  </a:lnTo>
                  <a:lnTo>
                    <a:pt x="0" y="124967"/>
                  </a:lnTo>
                  <a:lnTo>
                    <a:pt x="0" y="624839"/>
                  </a:lnTo>
                  <a:lnTo>
                    <a:pt x="9821" y="673480"/>
                  </a:lnTo>
                  <a:lnTo>
                    <a:pt x="36604" y="713203"/>
                  </a:lnTo>
                  <a:lnTo>
                    <a:pt x="76327" y="739986"/>
                  </a:lnTo>
                  <a:lnTo>
                    <a:pt x="124968" y="749807"/>
                  </a:lnTo>
                  <a:lnTo>
                    <a:pt x="1772412" y="749807"/>
                  </a:lnTo>
                  <a:lnTo>
                    <a:pt x="1821031" y="739986"/>
                  </a:lnTo>
                  <a:lnTo>
                    <a:pt x="1860756" y="713203"/>
                  </a:lnTo>
                  <a:lnTo>
                    <a:pt x="1887551" y="673480"/>
                  </a:lnTo>
                  <a:lnTo>
                    <a:pt x="1897379" y="624839"/>
                  </a:lnTo>
                  <a:lnTo>
                    <a:pt x="1897379" y="124967"/>
                  </a:lnTo>
                  <a:lnTo>
                    <a:pt x="1887551" y="76348"/>
                  </a:lnTo>
                  <a:lnTo>
                    <a:pt x="1860756" y="36623"/>
                  </a:lnTo>
                  <a:lnTo>
                    <a:pt x="1821031" y="9828"/>
                  </a:lnTo>
                  <a:lnTo>
                    <a:pt x="1772412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4815" y="5224272"/>
              <a:ext cx="1897380" cy="749935"/>
            </a:xfrm>
            <a:custGeom>
              <a:avLst/>
              <a:gdLst/>
              <a:ahLst/>
              <a:cxnLst/>
              <a:rect l="l" t="t" r="r" b="b"/>
              <a:pathLst>
                <a:path w="1897380" h="749935">
                  <a:moveTo>
                    <a:pt x="0" y="124967"/>
                  </a:moveTo>
                  <a:lnTo>
                    <a:pt x="9821" y="76348"/>
                  </a:lnTo>
                  <a:lnTo>
                    <a:pt x="36604" y="36623"/>
                  </a:lnTo>
                  <a:lnTo>
                    <a:pt x="76327" y="9828"/>
                  </a:lnTo>
                  <a:lnTo>
                    <a:pt x="124968" y="0"/>
                  </a:lnTo>
                  <a:lnTo>
                    <a:pt x="1772412" y="0"/>
                  </a:lnTo>
                  <a:lnTo>
                    <a:pt x="1821031" y="9828"/>
                  </a:lnTo>
                  <a:lnTo>
                    <a:pt x="1860756" y="36623"/>
                  </a:lnTo>
                  <a:lnTo>
                    <a:pt x="1887551" y="76348"/>
                  </a:lnTo>
                  <a:lnTo>
                    <a:pt x="1897379" y="124967"/>
                  </a:lnTo>
                  <a:lnTo>
                    <a:pt x="1897379" y="624839"/>
                  </a:lnTo>
                  <a:lnTo>
                    <a:pt x="1887551" y="673480"/>
                  </a:lnTo>
                  <a:lnTo>
                    <a:pt x="1860756" y="713203"/>
                  </a:lnTo>
                  <a:lnTo>
                    <a:pt x="1821031" y="739986"/>
                  </a:lnTo>
                  <a:lnTo>
                    <a:pt x="1772412" y="749807"/>
                  </a:lnTo>
                  <a:lnTo>
                    <a:pt x="124968" y="749807"/>
                  </a:lnTo>
                  <a:lnTo>
                    <a:pt x="76327" y="739986"/>
                  </a:lnTo>
                  <a:lnTo>
                    <a:pt x="36604" y="713203"/>
                  </a:lnTo>
                  <a:lnTo>
                    <a:pt x="9821" y="673480"/>
                  </a:lnTo>
                  <a:lnTo>
                    <a:pt x="0" y="624839"/>
                  </a:lnTo>
                  <a:lnTo>
                    <a:pt x="0" y="12496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437806" y="5408052"/>
            <a:ext cx="1309936" cy="29559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74295">
              <a:lnSpc>
                <a:spcPts val="1870"/>
              </a:lnSpc>
              <a:spcBef>
                <a:spcPts val="4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insecurity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26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348774C-7B6D-FB1A-0178-90295C94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CC76C4B-D2E4-ABFE-57FB-4BAE8878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D79A45F-7E54-DC74-8B1E-F755CBF66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3845"/>
            <a:ext cx="7772400" cy="5380892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C71DE7BB-E061-0CCA-4638-6073E71AA7D9}"/>
              </a:ext>
            </a:extLst>
          </p:cNvPr>
          <p:cNvSpPr txBox="1"/>
          <p:nvPr/>
        </p:nvSpPr>
        <p:spPr>
          <a:xfrm rot="21079962">
            <a:off x="2633842" y="2688793"/>
            <a:ext cx="6924315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bg1"/>
                </a:solidFill>
              </a:rPr>
              <a:t>We need a balance between</a:t>
            </a:r>
          </a:p>
          <a:p>
            <a:pPr algn="ctr"/>
            <a:r>
              <a:rPr lang="nl-BE" sz="2400" dirty="0">
                <a:solidFill>
                  <a:schemeClr val="bg1"/>
                </a:solidFill>
              </a:rPr>
              <a:t>“connection” en “disconnection” !</a:t>
            </a:r>
          </a:p>
        </p:txBody>
      </p:sp>
    </p:spTree>
    <p:extLst>
      <p:ext uri="{BB962C8B-B14F-4D97-AF65-F5344CB8AC3E}">
        <p14:creationId xmlns:p14="http://schemas.microsoft.com/office/powerpoint/2010/main" val="5167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3006-1B0D-460E-B1A4-2E9CE56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Digital disconnection: </a:t>
            </a:r>
            <a:br>
              <a:rPr lang="nl-BE" sz="4400" dirty="0"/>
            </a:br>
            <a:r>
              <a:rPr lang="nl-BE" sz="4400" dirty="0"/>
              <a:t>what and why?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6869B-985A-480E-A754-5CFC56C6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C6A16-EBCE-4F58-BC1C-9AB784E0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03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000" y="407612"/>
            <a:ext cx="11041200" cy="75084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BE" dirty="0"/>
              <a:t>Latest trends in popular streams 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1310640"/>
            <a:ext cx="2360676" cy="36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3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BE" spc="-25" dirty="0"/>
              <a:t>European Legislation</a:t>
            </a:r>
            <a:endParaRPr spc="-10" dirty="0"/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4CA50F4F-1F5E-C9B8-327A-588CCD55C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5" y="1187594"/>
            <a:ext cx="6955221" cy="5218287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E5234DE-7C8C-FE2C-5ECF-6BA6273F22A2}"/>
              </a:ext>
            </a:extLst>
          </p:cNvPr>
          <p:cNvSpPr txBox="1"/>
          <p:nvPr/>
        </p:nvSpPr>
        <p:spPr>
          <a:xfrm>
            <a:off x="8765629" y="2319409"/>
            <a:ext cx="274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https://www.eurofound.europa.eu/observatories/eurwork/industrial-relations-dictionary/right-to-disconnect</a:t>
            </a:r>
          </a:p>
        </p:txBody>
      </p:sp>
    </p:spTree>
    <p:extLst>
      <p:ext uri="{BB962C8B-B14F-4D97-AF65-F5344CB8AC3E}">
        <p14:creationId xmlns:p14="http://schemas.microsoft.com/office/powerpoint/2010/main" val="94571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7373" y="3195160"/>
            <a:ext cx="2956299" cy="958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04126" y="6443573"/>
            <a:ext cx="3754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Economics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Organisation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372" y="6443573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BE" dirty="0"/>
              <a:t>Research</a:t>
            </a:r>
            <a:endParaRPr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277177" y="562927"/>
            <a:ext cx="11637645" cy="5732145"/>
            <a:chOff x="269747" y="481251"/>
            <a:chExt cx="11637645" cy="573214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7" y="1955291"/>
              <a:ext cx="3456432" cy="42580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0968" y="1152144"/>
              <a:ext cx="4565904" cy="30967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9186" y="481251"/>
              <a:ext cx="4778156" cy="1524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38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Work</a:t>
            </a:r>
            <a:r>
              <a:rPr spc="-165" dirty="0"/>
              <a:t> </a:t>
            </a:r>
            <a:r>
              <a:rPr spc="-25" dirty="0"/>
              <a:t>4.0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231" y="1990344"/>
            <a:ext cx="5744210" cy="1270220"/>
          </a:xfrm>
          <a:prstGeom prst="rect">
            <a:avLst/>
          </a:prstGeom>
          <a:ln w="12192">
            <a:solidFill>
              <a:srgbClr val="1D8DA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spc="-25" dirty="0">
                <a:solidFill>
                  <a:srgbClr val="1D8DAF"/>
                </a:solidFill>
                <a:latin typeface="Arial"/>
                <a:cs typeface="Arial"/>
              </a:rPr>
              <a:t>ICT</a:t>
            </a:r>
            <a:r>
              <a:rPr lang="nl-BE" sz="2000" b="1" spc="-25" dirty="0">
                <a:solidFill>
                  <a:srgbClr val="1D8DAF"/>
                </a:solidFill>
                <a:latin typeface="Arial"/>
                <a:cs typeface="Arial"/>
              </a:rPr>
              <a:t> and www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1D8DAF"/>
                </a:solidFill>
                <a:latin typeface="Arial"/>
                <a:cs typeface="Arial"/>
              </a:rPr>
              <a:t>=</a:t>
            </a:r>
            <a:endParaRPr sz="2000" dirty="0">
              <a:latin typeface="Arial"/>
              <a:cs typeface="Arial"/>
            </a:endParaRPr>
          </a:p>
          <a:p>
            <a:pPr marL="323850" marR="315595" indent="-1905" algn="ctr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“the</a:t>
            </a:r>
            <a:r>
              <a:rPr sz="2000" i="1" spc="-40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most</a:t>
            </a:r>
            <a:r>
              <a:rPr sz="2000" i="1" spc="-20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radical</a:t>
            </a:r>
            <a:r>
              <a:rPr sz="2000" i="1" spc="-40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change</a:t>
            </a:r>
            <a:r>
              <a:rPr sz="2000" i="1" spc="-40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in</a:t>
            </a:r>
            <a:r>
              <a:rPr sz="2000" i="1" spc="-10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the</a:t>
            </a:r>
            <a:r>
              <a:rPr sz="2000" i="1" spc="-5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labour</a:t>
            </a:r>
            <a:r>
              <a:rPr sz="2000" i="1" spc="-35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1D8DAF"/>
                </a:solidFill>
                <a:latin typeface="Arial"/>
                <a:cs typeface="Arial"/>
              </a:rPr>
              <a:t>market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since</a:t>
            </a:r>
            <a:r>
              <a:rPr sz="2000" i="1" spc="-45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the</a:t>
            </a:r>
            <a:r>
              <a:rPr sz="2000" i="1" spc="-35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first</a:t>
            </a:r>
            <a:r>
              <a:rPr sz="2000" i="1" spc="-35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industrial</a:t>
            </a:r>
            <a:r>
              <a:rPr sz="2000" i="1" spc="-40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D8DAF"/>
                </a:solidFill>
                <a:latin typeface="Arial"/>
                <a:cs typeface="Arial"/>
              </a:rPr>
              <a:t>revolution”</a:t>
            </a:r>
            <a:r>
              <a:rPr sz="2000" i="1" spc="-45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D8DAF"/>
                </a:solidFill>
                <a:latin typeface="Arial"/>
                <a:cs typeface="Arial"/>
              </a:rPr>
              <a:t>(De</a:t>
            </a:r>
            <a:r>
              <a:rPr sz="1400" i="1" spc="-30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D8DAF"/>
                </a:solidFill>
                <a:latin typeface="Arial"/>
                <a:cs typeface="Arial"/>
              </a:rPr>
              <a:t>Vos,</a:t>
            </a:r>
            <a:r>
              <a:rPr sz="1400" i="1" spc="-25" dirty="0">
                <a:solidFill>
                  <a:srgbClr val="1D8DA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1D8DAF"/>
                </a:solidFill>
                <a:latin typeface="Arial"/>
                <a:cs typeface="Arial"/>
              </a:rPr>
              <a:t>2018)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1380" y="5388864"/>
            <a:ext cx="79248" cy="79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5076" y="5440679"/>
            <a:ext cx="79248" cy="79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7247" y="5483352"/>
            <a:ext cx="79248" cy="79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7895" y="5516879"/>
            <a:ext cx="79248" cy="792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40882" y="1633727"/>
            <a:ext cx="3312160" cy="4398645"/>
            <a:chOff x="6040882" y="1633727"/>
            <a:chExt cx="3312160" cy="43986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3112" y="5327904"/>
              <a:ext cx="79248" cy="79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3880" y="4753355"/>
              <a:ext cx="79248" cy="792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5008" y="4867655"/>
              <a:ext cx="79248" cy="792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48044" y="5643372"/>
              <a:ext cx="1447800" cy="388620"/>
            </a:xfrm>
            <a:custGeom>
              <a:avLst/>
              <a:gdLst/>
              <a:ahLst/>
              <a:cxnLst/>
              <a:rect l="l" t="t" r="r" b="b"/>
              <a:pathLst>
                <a:path w="1447800" h="388620">
                  <a:moveTo>
                    <a:pt x="1383029" y="0"/>
                  </a:moveTo>
                  <a:lnTo>
                    <a:pt x="64770" y="0"/>
                  </a:lnTo>
                  <a:lnTo>
                    <a:pt x="39540" y="5089"/>
                  </a:lnTo>
                  <a:lnTo>
                    <a:pt x="18954" y="18969"/>
                  </a:lnTo>
                  <a:lnTo>
                    <a:pt x="5083" y="39556"/>
                  </a:lnTo>
                  <a:lnTo>
                    <a:pt x="0" y="64769"/>
                  </a:lnTo>
                  <a:lnTo>
                    <a:pt x="0" y="323849"/>
                  </a:lnTo>
                  <a:lnTo>
                    <a:pt x="5083" y="349063"/>
                  </a:lnTo>
                  <a:lnTo>
                    <a:pt x="18954" y="369650"/>
                  </a:lnTo>
                  <a:lnTo>
                    <a:pt x="39540" y="383530"/>
                  </a:lnTo>
                  <a:lnTo>
                    <a:pt x="64770" y="388619"/>
                  </a:lnTo>
                  <a:lnTo>
                    <a:pt x="1383029" y="388619"/>
                  </a:lnTo>
                  <a:lnTo>
                    <a:pt x="1408259" y="383530"/>
                  </a:lnTo>
                  <a:lnTo>
                    <a:pt x="1428845" y="369650"/>
                  </a:lnTo>
                  <a:lnTo>
                    <a:pt x="1442716" y="349063"/>
                  </a:lnTo>
                  <a:lnTo>
                    <a:pt x="1447800" y="323849"/>
                  </a:lnTo>
                  <a:lnTo>
                    <a:pt x="1447800" y="64769"/>
                  </a:lnTo>
                  <a:lnTo>
                    <a:pt x="1442716" y="39556"/>
                  </a:lnTo>
                  <a:lnTo>
                    <a:pt x="1428845" y="18969"/>
                  </a:lnTo>
                  <a:lnTo>
                    <a:pt x="1408259" y="5089"/>
                  </a:lnTo>
                  <a:lnTo>
                    <a:pt x="1383029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7232" y="5262372"/>
              <a:ext cx="670560" cy="6720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47232" y="5262372"/>
              <a:ext cx="670560" cy="672465"/>
            </a:xfrm>
            <a:custGeom>
              <a:avLst/>
              <a:gdLst/>
              <a:ahLst/>
              <a:cxnLst/>
              <a:rect l="l" t="t" r="r" b="b"/>
              <a:pathLst>
                <a:path w="670559" h="672464">
                  <a:moveTo>
                    <a:pt x="0" y="336041"/>
                  </a:moveTo>
                  <a:lnTo>
                    <a:pt x="3635" y="286394"/>
                  </a:lnTo>
                  <a:lnTo>
                    <a:pt x="14195" y="239004"/>
                  </a:lnTo>
                  <a:lnTo>
                    <a:pt x="31162" y="194394"/>
                  </a:lnTo>
                  <a:lnTo>
                    <a:pt x="54016" y="153082"/>
                  </a:lnTo>
                  <a:lnTo>
                    <a:pt x="82239" y="115591"/>
                  </a:lnTo>
                  <a:lnTo>
                    <a:pt x="115313" y="82440"/>
                  </a:lnTo>
                  <a:lnTo>
                    <a:pt x="152718" y="54149"/>
                  </a:lnTo>
                  <a:lnTo>
                    <a:pt x="193936" y="31239"/>
                  </a:lnTo>
                  <a:lnTo>
                    <a:pt x="238448" y="14231"/>
                  </a:lnTo>
                  <a:lnTo>
                    <a:pt x="285735" y="3644"/>
                  </a:lnTo>
                  <a:lnTo>
                    <a:pt x="335279" y="0"/>
                  </a:lnTo>
                  <a:lnTo>
                    <a:pt x="384824" y="3644"/>
                  </a:lnTo>
                  <a:lnTo>
                    <a:pt x="432111" y="14231"/>
                  </a:lnTo>
                  <a:lnTo>
                    <a:pt x="476623" y="31239"/>
                  </a:lnTo>
                  <a:lnTo>
                    <a:pt x="517841" y="54149"/>
                  </a:lnTo>
                  <a:lnTo>
                    <a:pt x="555246" y="82440"/>
                  </a:lnTo>
                  <a:lnTo>
                    <a:pt x="588320" y="115591"/>
                  </a:lnTo>
                  <a:lnTo>
                    <a:pt x="616543" y="153082"/>
                  </a:lnTo>
                  <a:lnTo>
                    <a:pt x="639397" y="194394"/>
                  </a:lnTo>
                  <a:lnTo>
                    <a:pt x="656364" y="239004"/>
                  </a:lnTo>
                  <a:lnTo>
                    <a:pt x="666924" y="286394"/>
                  </a:lnTo>
                  <a:lnTo>
                    <a:pt x="670560" y="336041"/>
                  </a:lnTo>
                  <a:lnTo>
                    <a:pt x="666924" y="385698"/>
                  </a:lnTo>
                  <a:lnTo>
                    <a:pt x="656364" y="433093"/>
                  </a:lnTo>
                  <a:lnTo>
                    <a:pt x="639397" y="477706"/>
                  </a:lnTo>
                  <a:lnTo>
                    <a:pt x="616543" y="519017"/>
                  </a:lnTo>
                  <a:lnTo>
                    <a:pt x="588320" y="556507"/>
                  </a:lnTo>
                  <a:lnTo>
                    <a:pt x="555246" y="589656"/>
                  </a:lnTo>
                  <a:lnTo>
                    <a:pt x="517841" y="617944"/>
                  </a:lnTo>
                  <a:lnTo>
                    <a:pt x="476623" y="640850"/>
                  </a:lnTo>
                  <a:lnTo>
                    <a:pt x="432111" y="657855"/>
                  </a:lnTo>
                  <a:lnTo>
                    <a:pt x="384824" y="668440"/>
                  </a:lnTo>
                  <a:lnTo>
                    <a:pt x="335279" y="672083"/>
                  </a:lnTo>
                  <a:lnTo>
                    <a:pt x="285735" y="668440"/>
                  </a:lnTo>
                  <a:lnTo>
                    <a:pt x="238448" y="657855"/>
                  </a:lnTo>
                  <a:lnTo>
                    <a:pt x="193936" y="640850"/>
                  </a:lnTo>
                  <a:lnTo>
                    <a:pt x="152718" y="617944"/>
                  </a:lnTo>
                  <a:lnTo>
                    <a:pt x="115313" y="589656"/>
                  </a:lnTo>
                  <a:lnTo>
                    <a:pt x="82239" y="556507"/>
                  </a:lnTo>
                  <a:lnTo>
                    <a:pt x="54016" y="519017"/>
                  </a:lnTo>
                  <a:lnTo>
                    <a:pt x="31162" y="477706"/>
                  </a:lnTo>
                  <a:lnTo>
                    <a:pt x="14195" y="433093"/>
                  </a:lnTo>
                  <a:lnTo>
                    <a:pt x="3635" y="385698"/>
                  </a:lnTo>
                  <a:lnTo>
                    <a:pt x="0" y="3360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72400" y="5113019"/>
              <a:ext cx="1576070" cy="524510"/>
            </a:xfrm>
            <a:custGeom>
              <a:avLst/>
              <a:gdLst/>
              <a:ahLst/>
              <a:cxnLst/>
              <a:rect l="l" t="t" r="r" b="b"/>
              <a:pathLst>
                <a:path w="1576070" h="524510">
                  <a:moveTo>
                    <a:pt x="1488440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1488440" y="524255"/>
                  </a:lnTo>
                  <a:lnTo>
                    <a:pt x="1522452" y="517390"/>
                  </a:lnTo>
                  <a:lnTo>
                    <a:pt x="1550225" y="498665"/>
                  </a:lnTo>
                  <a:lnTo>
                    <a:pt x="1568950" y="470892"/>
                  </a:lnTo>
                  <a:lnTo>
                    <a:pt x="1575816" y="436879"/>
                  </a:lnTo>
                  <a:lnTo>
                    <a:pt x="1575816" y="87375"/>
                  </a:lnTo>
                  <a:lnTo>
                    <a:pt x="1568950" y="53363"/>
                  </a:lnTo>
                  <a:lnTo>
                    <a:pt x="1550225" y="25590"/>
                  </a:lnTo>
                  <a:lnTo>
                    <a:pt x="1522452" y="6865"/>
                  </a:lnTo>
                  <a:lnTo>
                    <a:pt x="1488440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2039" y="4078223"/>
              <a:ext cx="79248" cy="792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2560" y="3278123"/>
              <a:ext cx="79248" cy="792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0200" y="2446019"/>
              <a:ext cx="79248" cy="792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3539" y="1633727"/>
              <a:ext cx="79248" cy="7924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9073895" y="1296924"/>
            <a:ext cx="477520" cy="248920"/>
            <a:chOff x="9073895" y="1296924"/>
            <a:chExt cx="477520" cy="24892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3895" y="1456944"/>
              <a:ext cx="79248" cy="792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2955" y="1376172"/>
              <a:ext cx="79248" cy="807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3539" y="1296924"/>
              <a:ext cx="79248" cy="792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2599" y="1376172"/>
              <a:ext cx="79248" cy="807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1659" y="1456944"/>
              <a:ext cx="79248" cy="792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3539" y="1466088"/>
              <a:ext cx="79248" cy="7924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762114" y="5148198"/>
            <a:ext cx="2665729" cy="90281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43025" marR="5080">
              <a:lnSpc>
                <a:spcPts val="1450"/>
              </a:lnSpc>
              <a:spcBef>
                <a:spcPts val="34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Tele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(1870-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12700" marR="1434465">
              <a:lnSpc>
                <a:spcPts val="1450"/>
              </a:lnSpc>
              <a:spcBef>
                <a:spcPts val="740"/>
              </a:spcBef>
            </a:pPr>
            <a:r>
              <a:rPr sz="1400" spc="-10" dirty="0" err="1">
                <a:solidFill>
                  <a:srgbClr val="FFFFFF"/>
                </a:solidFill>
                <a:latin typeface="Arial"/>
                <a:cs typeface="Arial"/>
              </a:rPr>
              <a:t>Telegra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(1830-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1920)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427721" y="4443984"/>
            <a:ext cx="2703830" cy="1035050"/>
            <a:chOff x="7427721" y="4443984"/>
            <a:chExt cx="2703830" cy="103505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4071" y="4800600"/>
              <a:ext cx="672083" cy="6720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434071" y="4800600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5" h="672464">
                  <a:moveTo>
                    <a:pt x="0" y="336042"/>
                  </a:moveTo>
                  <a:lnTo>
                    <a:pt x="3644" y="286394"/>
                  </a:lnTo>
                  <a:lnTo>
                    <a:pt x="14231" y="239004"/>
                  </a:lnTo>
                  <a:lnTo>
                    <a:pt x="31239" y="194394"/>
                  </a:lnTo>
                  <a:lnTo>
                    <a:pt x="54149" y="153082"/>
                  </a:lnTo>
                  <a:lnTo>
                    <a:pt x="82440" y="115591"/>
                  </a:lnTo>
                  <a:lnTo>
                    <a:pt x="115591" y="82440"/>
                  </a:lnTo>
                  <a:lnTo>
                    <a:pt x="153082" y="54149"/>
                  </a:lnTo>
                  <a:lnTo>
                    <a:pt x="194394" y="31239"/>
                  </a:lnTo>
                  <a:lnTo>
                    <a:pt x="239004" y="14231"/>
                  </a:lnTo>
                  <a:lnTo>
                    <a:pt x="286394" y="3644"/>
                  </a:lnTo>
                  <a:lnTo>
                    <a:pt x="336042" y="0"/>
                  </a:lnTo>
                  <a:lnTo>
                    <a:pt x="385689" y="3644"/>
                  </a:lnTo>
                  <a:lnTo>
                    <a:pt x="433079" y="14231"/>
                  </a:lnTo>
                  <a:lnTo>
                    <a:pt x="477689" y="31239"/>
                  </a:lnTo>
                  <a:lnTo>
                    <a:pt x="519001" y="54149"/>
                  </a:lnTo>
                  <a:lnTo>
                    <a:pt x="556492" y="82440"/>
                  </a:lnTo>
                  <a:lnTo>
                    <a:pt x="589643" y="115591"/>
                  </a:lnTo>
                  <a:lnTo>
                    <a:pt x="617934" y="153082"/>
                  </a:lnTo>
                  <a:lnTo>
                    <a:pt x="640844" y="194394"/>
                  </a:lnTo>
                  <a:lnTo>
                    <a:pt x="657852" y="239004"/>
                  </a:lnTo>
                  <a:lnTo>
                    <a:pt x="668439" y="286394"/>
                  </a:lnTo>
                  <a:lnTo>
                    <a:pt x="672083" y="336042"/>
                  </a:lnTo>
                  <a:lnTo>
                    <a:pt x="668439" y="385689"/>
                  </a:lnTo>
                  <a:lnTo>
                    <a:pt x="657852" y="433079"/>
                  </a:lnTo>
                  <a:lnTo>
                    <a:pt x="640844" y="477689"/>
                  </a:lnTo>
                  <a:lnTo>
                    <a:pt x="617934" y="519001"/>
                  </a:lnTo>
                  <a:lnTo>
                    <a:pt x="589643" y="556492"/>
                  </a:lnTo>
                  <a:lnTo>
                    <a:pt x="556492" y="589643"/>
                  </a:lnTo>
                  <a:lnTo>
                    <a:pt x="519001" y="617934"/>
                  </a:lnTo>
                  <a:lnTo>
                    <a:pt x="477689" y="640844"/>
                  </a:lnTo>
                  <a:lnTo>
                    <a:pt x="433079" y="657852"/>
                  </a:lnTo>
                  <a:lnTo>
                    <a:pt x="385689" y="668439"/>
                  </a:lnTo>
                  <a:lnTo>
                    <a:pt x="336042" y="672084"/>
                  </a:lnTo>
                  <a:lnTo>
                    <a:pt x="286394" y="668439"/>
                  </a:lnTo>
                  <a:lnTo>
                    <a:pt x="239004" y="657852"/>
                  </a:lnTo>
                  <a:lnTo>
                    <a:pt x="194394" y="640844"/>
                  </a:lnTo>
                  <a:lnTo>
                    <a:pt x="153082" y="617934"/>
                  </a:lnTo>
                  <a:lnTo>
                    <a:pt x="115591" y="589643"/>
                  </a:lnTo>
                  <a:lnTo>
                    <a:pt x="82440" y="556492"/>
                  </a:lnTo>
                  <a:lnTo>
                    <a:pt x="54149" y="519001"/>
                  </a:lnTo>
                  <a:lnTo>
                    <a:pt x="31239" y="477689"/>
                  </a:lnTo>
                  <a:lnTo>
                    <a:pt x="14231" y="433079"/>
                  </a:lnTo>
                  <a:lnTo>
                    <a:pt x="3644" y="385689"/>
                  </a:lnTo>
                  <a:lnTo>
                    <a:pt x="0" y="3360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84107" y="4443984"/>
              <a:ext cx="1647825" cy="498475"/>
            </a:xfrm>
            <a:custGeom>
              <a:avLst/>
              <a:gdLst/>
              <a:ahLst/>
              <a:cxnLst/>
              <a:rect l="l" t="t" r="r" b="b"/>
              <a:pathLst>
                <a:path w="1647825" h="498475">
                  <a:moveTo>
                    <a:pt x="1564386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8"/>
                  </a:lnTo>
                  <a:lnTo>
                    <a:pt x="0" y="415290"/>
                  </a:lnTo>
                  <a:lnTo>
                    <a:pt x="6530" y="447609"/>
                  </a:lnTo>
                  <a:lnTo>
                    <a:pt x="24336" y="474011"/>
                  </a:lnTo>
                  <a:lnTo>
                    <a:pt x="50738" y="491817"/>
                  </a:lnTo>
                  <a:lnTo>
                    <a:pt x="83058" y="498348"/>
                  </a:lnTo>
                  <a:lnTo>
                    <a:pt x="1564386" y="498348"/>
                  </a:lnTo>
                  <a:lnTo>
                    <a:pt x="1596705" y="491817"/>
                  </a:lnTo>
                  <a:lnTo>
                    <a:pt x="1623107" y="474011"/>
                  </a:lnTo>
                  <a:lnTo>
                    <a:pt x="1640913" y="447609"/>
                  </a:lnTo>
                  <a:lnTo>
                    <a:pt x="1647444" y="415290"/>
                  </a:lnTo>
                  <a:lnTo>
                    <a:pt x="1647444" y="83058"/>
                  </a:lnTo>
                  <a:lnTo>
                    <a:pt x="1640913" y="50738"/>
                  </a:lnTo>
                  <a:lnTo>
                    <a:pt x="1623107" y="24336"/>
                  </a:lnTo>
                  <a:lnTo>
                    <a:pt x="1596705" y="6530"/>
                  </a:lnTo>
                  <a:lnTo>
                    <a:pt x="1564386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803384" y="4387819"/>
            <a:ext cx="1542415" cy="524503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Radio</a:t>
            </a:r>
            <a:endParaRPr sz="1400" dirty="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(1920-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113521" y="3627120"/>
            <a:ext cx="2315210" cy="1160145"/>
            <a:chOff x="8113521" y="3627120"/>
            <a:chExt cx="2315210" cy="116014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9871" y="4110228"/>
              <a:ext cx="670559" cy="67056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119871" y="4110228"/>
              <a:ext cx="670560" cy="670560"/>
            </a:xfrm>
            <a:custGeom>
              <a:avLst/>
              <a:gdLst/>
              <a:ahLst/>
              <a:cxnLst/>
              <a:rect l="l" t="t" r="r" b="b"/>
              <a:pathLst>
                <a:path w="670559" h="670560">
                  <a:moveTo>
                    <a:pt x="0" y="335280"/>
                  </a:moveTo>
                  <a:lnTo>
                    <a:pt x="3635" y="285735"/>
                  </a:lnTo>
                  <a:lnTo>
                    <a:pt x="14195" y="238448"/>
                  </a:lnTo>
                  <a:lnTo>
                    <a:pt x="31162" y="193936"/>
                  </a:lnTo>
                  <a:lnTo>
                    <a:pt x="54016" y="152718"/>
                  </a:lnTo>
                  <a:lnTo>
                    <a:pt x="82239" y="115313"/>
                  </a:lnTo>
                  <a:lnTo>
                    <a:pt x="115313" y="82239"/>
                  </a:lnTo>
                  <a:lnTo>
                    <a:pt x="152718" y="54016"/>
                  </a:lnTo>
                  <a:lnTo>
                    <a:pt x="193936" y="31162"/>
                  </a:lnTo>
                  <a:lnTo>
                    <a:pt x="238448" y="14195"/>
                  </a:lnTo>
                  <a:lnTo>
                    <a:pt x="285735" y="3635"/>
                  </a:lnTo>
                  <a:lnTo>
                    <a:pt x="335279" y="0"/>
                  </a:lnTo>
                  <a:lnTo>
                    <a:pt x="384824" y="3635"/>
                  </a:lnTo>
                  <a:lnTo>
                    <a:pt x="432111" y="14195"/>
                  </a:lnTo>
                  <a:lnTo>
                    <a:pt x="476623" y="31162"/>
                  </a:lnTo>
                  <a:lnTo>
                    <a:pt x="517841" y="54016"/>
                  </a:lnTo>
                  <a:lnTo>
                    <a:pt x="555246" y="82239"/>
                  </a:lnTo>
                  <a:lnTo>
                    <a:pt x="588320" y="115313"/>
                  </a:lnTo>
                  <a:lnTo>
                    <a:pt x="616543" y="152718"/>
                  </a:lnTo>
                  <a:lnTo>
                    <a:pt x="639397" y="193936"/>
                  </a:lnTo>
                  <a:lnTo>
                    <a:pt x="656364" y="238448"/>
                  </a:lnTo>
                  <a:lnTo>
                    <a:pt x="666924" y="285735"/>
                  </a:lnTo>
                  <a:lnTo>
                    <a:pt x="670559" y="335280"/>
                  </a:lnTo>
                  <a:lnTo>
                    <a:pt x="666924" y="384824"/>
                  </a:lnTo>
                  <a:lnTo>
                    <a:pt x="656364" y="432111"/>
                  </a:lnTo>
                  <a:lnTo>
                    <a:pt x="639397" y="476623"/>
                  </a:lnTo>
                  <a:lnTo>
                    <a:pt x="616543" y="517841"/>
                  </a:lnTo>
                  <a:lnTo>
                    <a:pt x="588320" y="555246"/>
                  </a:lnTo>
                  <a:lnTo>
                    <a:pt x="555246" y="588320"/>
                  </a:lnTo>
                  <a:lnTo>
                    <a:pt x="517841" y="616543"/>
                  </a:lnTo>
                  <a:lnTo>
                    <a:pt x="476623" y="639397"/>
                  </a:lnTo>
                  <a:lnTo>
                    <a:pt x="432111" y="656364"/>
                  </a:lnTo>
                  <a:lnTo>
                    <a:pt x="384824" y="666924"/>
                  </a:lnTo>
                  <a:lnTo>
                    <a:pt x="335279" y="670560"/>
                  </a:lnTo>
                  <a:lnTo>
                    <a:pt x="285735" y="666924"/>
                  </a:lnTo>
                  <a:lnTo>
                    <a:pt x="238448" y="656364"/>
                  </a:lnTo>
                  <a:lnTo>
                    <a:pt x="193936" y="639397"/>
                  </a:lnTo>
                  <a:lnTo>
                    <a:pt x="152718" y="616543"/>
                  </a:lnTo>
                  <a:lnTo>
                    <a:pt x="115313" y="588320"/>
                  </a:lnTo>
                  <a:lnTo>
                    <a:pt x="82239" y="555246"/>
                  </a:lnTo>
                  <a:lnTo>
                    <a:pt x="54016" y="517841"/>
                  </a:lnTo>
                  <a:lnTo>
                    <a:pt x="31162" y="476623"/>
                  </a:lnTo>
                  <a:lnTo>
                    <a:pt x="14195" y="432111"/>
                  </a:lnTo>
                  <a:lnTo>
                    <a:pt x="3635" y="384824"/>
                  </a:lnTo>
                  <a:lnTo>
                    <a:pt x="0" y="33528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86443" y="3627120"/>
              <a:ext cx="1542415" cy="600710"/>
            </a:xfrm>
            <a:custGeom>
              <a:avLst/>
              <a:gdLst/>
              <a:ahLst/>
              <a:cxnLst/>
              <a:rect l="l" t="t" r="r" b="b"/>
              <a:pathLst>
                <a:path w="1542415" h="600710">
                  <a:moveTo>
                    <a:pt x="1442211" y="0"/>
                  </a:moveTo>
                  <a:lnTo>
                    <a:pt x="100075" y="0"/>
                  </a:lnTo>
                  <a:lnTo>
                    <a:pt x="61132" y="7868"/>
                  </a:lnTo>
                  <a:lnTo>
                    <a:pt x="29321" y="29321"/>
                  </a:lnTo>
                  <a:lnTo>
                    <a:pt x="7868" y="61132"/>
                  </a:lnTo>
                  <a:lnTo>
                    <a:pt x="0" y="100075"/>
                  </a:lnTo>
                  <a:lnTo>
                    <a:pt x="0" y="500379"/>
                  </a:lnTo>
                  <a:lnTo>
                    <a:pt x="7868" y="539323"/>
                  </a:lnTo>
                  <a:lnTo>
                    <a:pt x="29321" y="571134"/>
                  </a:lnTo>
                  <a:lnTo>
                    <a:pt x="61132" y="592587"/>
                  </a:lnTo>
                  <a:lnTo>
                    <a:pt x="100075" y="600455"/>
                  </a:lnTo>
                  <a:lnTo>
                    <a:pt x="1442211" y="600455"/>
                  </a:lnTo>
                  <a:lnTo>
                    <a:pt x="1481155" y="592587"/>
                  </a:lnTo>
                  <a:lnTo>
                    <a:pt x="1512966" y="571134"/>
                  </a:lnTo>
                  <a:lnTo>
                    <a:pt x="1534419" y="539323"/>
                  </a:lnTo>
                  <a:lnTo>
                    <a:pt x="1542287" y="500379"/>
                  </a:lnTo>
                  <a:lnTo>
                    <a:pt x="1542287" y="100075"/>
                  </a:lnTo>
                  <a:lnTo>
                    <a:pt x="1534419" y="61132"/>
                  </a:lnTo>
                  <a:lnTo>
                    <a:pt x="1512966" y="29321"/>
                  </a:lnTo>
                  <a:lnTo>
                    <a:pt x="1481155" y="7868"/>
                  </a:lnTo>
                  <a:lnTo>
                    <a:pt x="1442211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211182" y="3622136"/>
            <a:ext cx="1217676" cy="524503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10" dirty="0" err="1">
                <a:solidFill>
                  <a:srgbClr val="FFFFFF"/>
                </a:solidFill>
                <a:latin typeface="Arial"/>
                <a:cs typeface="Arial"/>
              </a:rPr>
              <a:t>Televisi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(1950-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526526" y="2654554"/>
            <a:ext cx="2696845" cy="1376680"/>
            <a:chOff x="8526526" y="2654554"/>
            <a:chExt cx="2696845" cy="137668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32876" y="3352800"/>
              <a:ext cx="670559" cy="67208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532876" y="3352800"/>
              <a:ext cx="670560" cy="672465"/>
            </a:xfrm>
            <a:custGeom>
              <a:avLst/>
              <a:gdLst/>
              <a:ahLst/>
              <a:cxnLst/>
              <a:rect l="l" t="t" r="r" b="b"/>
              <a:pathLst>
                <a:path w="670559" h="672464">
                  <a:moveTo>
                    <a:pt x="0" y="336042"/>
                  </a:moveTo>
                  <a:lnTo>
                    <a:pt x="3635" y="286394"/>
                  </a:lnTo>
                  <a:lnTo>
                    <a:pt x="14195" y="239004"/>
                  </a:lnTo>
                  <a:lnTo>
                    <a:pt x="31162" y="194394"/>
                  </a:lnTo>
                  <a:lnTo>
                    <a:pt x="54016" y="153082"/>
                  </a:lnTo>
                  <a:lnTo>
                    <a:pt x="82239" y="115591"/>
                  </a:lnTo>
                  <a:lnTo>
                    <a:pt x="115313" y="82440"/>
                  </a:lnTo>
                  <a:lnTo>
                    <a:pt x="152718" y="54149"/>
                  </a:lnTo>
                  <a:lnTo>
                    <a:pt x="193936" y="31239"/>
                  </a:lnTo>
                  <a:lnTo>
                    <a:pt x="238448" y="14231"/>
                  </a:lnTo>
                  <a:lnTo>
                    <a:pt x="285735" y="3644"/>
                  </a:lnTo>
                  <a:lnTo>
                    <a:pt x="335279" y="0"/>
                  </a:lnTo>
                  <a:lnTo>
                    <a:pt x="384824" y="3644"/>
                  </a:lnTo>
                  <a:lnTo>
                    <a:pt x="432111" y="14231"/>
                  </a:lnTo>
                  <a:lnTo>
                    <a:pt x="476623" y="31239"/>
                  </a:lnTo>
                  <a:lnTo>
                    <a:pt x="517841" y="54149"/>
                  </a:lnTo>
                  <a:lnTo>
                    <a:pt x="555246" y="82440"/>
                  </a:lnTo>
                  <a:lnTo>
                    <a:pt x="588320" y="115591"/>
                  </a:lnTo>
                  <a:lnTo>
                    <a:pt x="616543" y="153082"/>
                  </a:lnTo>
                  <a:lnTo>
                    <a:pt x="639397" y="194394"/>
                  </a:lnTo>
                  <a:lnTo>
                    <a:pt x="656364" y="239004"/>
                  </a:lnTo>
                  <a:lnTo>
                    <a:pt x="666924" y="286394"/>
                  </a:lnTo>
                  <a:lnTo>
                    <a:pt x="670559" y="336042"/>
                  </a:lnTo>
                  <a:lnTo>
                    <a:pt x="666924" y="385689"/>
                  </a:lnTo>
                  <a:lnTo>
                    <a:pt x="656364" y="433079"/>
                  </a:lnTo>
                  <a:lnTo>
                    <a:pt x="639397" y="477689"/>
                  </a:lnTo>
                  <a:lnTo>
                    <a:pt x="616543" y="519001"/>
                  </a:lnTo>
                  <a:lnTo>
                    <a:pt x="588320" y="556492"/>
                  </a:lnTo>
                  <a:lnTo>
                    <a:pt x="555246" y="589643"/>
                  </a:lnTo>
                  <a:lnTo>
                    <a:pt x="517841" y="617934"/>
                  </a:lnTo>
                  <a:lnTo>
                    <a:pt x="476623" y="640844"/>
                  </a:lnTo>
                  <a:lnTo>
                    <a:pt x="432111" y="657852"/>
                  </a:lnTo>
                  <a:lnTo>
                    <a:pt x="384824" y="668439"/>
                  </a:lnTo>
                  <a:lnTo>
                    <a:pt x="335279" y="672083"/>
                  </a:lnTo>
                  <a:lnTo>
                    <a:pt x="285735" y="668439"/>
                  </a:lnTo>
                  <a:lnTo>
                    <a:pt x="238448" y="657852"/>
                  </a:lnTo>
                  <a:lnTo>
                    <a:pt x="193936" y="640844"/>
                  </a:lnTo>
                  <a:lnTo>
                    <a:pt x="152718" y="617934"/>
                  </a:lnTo>
                  <a:lnTo>
                    <a:pt x="115313" y="589643"/>
                  </a:lnTo>
                  <a:lnTo>
                    <a:pt x="82239" y="556492"/>
                  </a:lnTo>
                  <a:lnTo>
                    <a:pt x="54016" y="519001"/>
                  </a:lnTo>
                  <a:lnTo>
                    <a:pt x="31162" y="477689"/>
                  </a:lnTo>
                  <a:lnTo>
                    <a:pt x="14195" y="433079"/>
                  </a:lnTo>
                  <a:lnTo>
                    <a:pt x="3635" y="385689"/>
                  </a:lnTo>
                  <a:lnTo>
                    <a:pt x="0" y="3360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098280" y="2660904"/>
              <a:ext cx="2118360" cy="711835"/>
            </a:xfrm>
            <a:custGeom>
              <a:avLst/>
              <a:gdLst/>
              <a:ahLst/>
              <a:cxnLst/>
              <a:rect l="l" t="t" r="r" b="b"/>
              <a:pathLst>
                <a:path w="2118359" h="711835">
                  <a:moveTo>
                    <a:pt x="1999742" y="0"/>
                  </a:moveTo>
                  <a:lnTo>
                    <a:pt x="118618" y="0"/>
                  </a:lnTo>
                  <a:lnTo>
                    <a:pt x="72437" y="9318"/>
                  </a:lnTo>
                  <a:lnTo>
                    <a:pt x="34734" y="34734"/>
                  </a:lnTo>
                  <a:lnTo>
                    <a:pt x="9318" y="72437"/>
                  </a:lnTo>
                  <a:lnTo>
                    <a:pt x="0" y="118618"/>
                  </a:lnTo>
                  <a:lnTo>
                    <a:pt x="0" y="593090"/>
                  </a:lnTo>
                  <a:lnTo>
                    <a:pt x="9318" y="639270"/>
                  </a:lnTo>
                  <a:lnTo>
                    <a:pt x="34734" y="676973"/>
                  </a:lnTo>
                  <a:lnTo>
                    <a:pt x="72437" y="702389"/>
                  </a:lnTo>
                  <a:lnTo>
                    <a:pt x="118618" y="711708"/>
                  </a:lnTo>
                  <a:lnTo>
                    <a:pt x="1999742" y="711708"/>
                  </a:lnTo>
                  <a:lnTo>
                    <a:pt x="2045922" y="702389"/>
                  </a:lnTo>
                  <a:lnTo>
                    <a:pt x="2083625" y="676973"/>
                  </a:lnTo>
                  <a:lnTo>
                    <a:pt x="2109041" y="639270"/>
                  </a:lnTo>
                  <a:lnTo>
                    <a:pt x="2118360" y="593090"/>
                  </a:lnTo>
                  <a:lnTo>
                    <a:pt x="2118360" y="118618"/>
                  </a:lnTo>
                  <a:lnTo>
                    <a:pt x="2109041" y="72437"/>
                  </a:lnTo>
                  <a:lnTo>
                    <a:pt x="2083625" y="34734"/>
                  </a:lnTo>
                  <a:lnTo>
                    <a:pt x="2045922" y="9318"/>
                  </a:lnTo>
                  <a:lnTo>
                    <a:pt x="1999742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98280" y="2660904"/>
              <a:ext cx="2118360" cy="711835"/>
            </a:xfrm>
            <a:custGeom>
              <a:avLst/>
              <a:gdLst/>
              <a:ahLst/>
              <a:cxnLst/>
              <a:rect l="l" t="t" r="r" b="b"/>
              <a:pathLst>
                <a:path w="2118359" h="711835">
                  <a:moveTo>
                    <a:pt x="0" y="118618"/>
                  </a:moveTo>
                  <a:lnTo>
                    <a:pt x="9318" y="72437"/>
                  </a:lnTo>
                  <a:lnTo>
                    <a:pt x="34734" y="34734"/>
                  </a:lnTo>
                  <a:lnTo>
                    <a:pt x="72437" y="9318"/>
                  </a:lnTo>
                  <a:lnTo>
                    <a:pt x="118618" y="0"/>
                  </a:lnTo>
                  <a:lnTo>
                    <a:pt x="1999742" y="0"/>
                  </a:lnTo>
                  <a:lnTo>
                    <a:pt x="2045922" y="9318"/>
                  </a:lnTo>
                  <a:lnTo>
                    <a:pt x="2083625" y="34734"/>
                  </a:lnTo>
                  <a:lnTo>
                    <a:pt x="2109041" y="72437"/>
                  </a:lnTo>
                  <a:lnTo>
                    <a:pt x="2118360" y="118618"/>
                  </a:lnTo>
                  <a:lnTo>
                    <a:pt x="2118360" y="593090"/>
                  </a:lnTo>
                  <a:lnTo>
                    <a:pt x="2109041" y="639270"/>
                  </a:lnTo>
                  <a:lnTo>
                    <a:pt x="2083625" y="676973"/>
                  </a:lnTo>
                  <a:lnTo>
                    <a:pt x="2045922" y="702389"/>
                  </a:lnTo>
                  <a:lnTo>
                    <a:pt x="1999742" y="711708"/>
                  </a:lnTo>
                  <a:lnTo>
                    <a:pt x="118618" y="711708"/>
                  </a:lnTo>
                  <a:lnTo>
                    <a:pt x="72437" y="702389"/>
                  </a:lnTo>
                  <a:lnTo>
                    <a:pt x="34734" y="676973"/>
                  </a:lnTo>
                  <a:lnTo>
                    <a:pt x="9318" y="639270"/>
                  </a:lnTo>
                  <a:lnTo>
                    <a:pt x="0" y="593090"/>
                  </a:lnTo>
                  <a:lnTo>
                    <a:pt x="0" y="11861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427844" y="2660395"/>
            <a:ext cx="1600835" cy="6591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Satellite-based technologies</a:t>
            </a:r>
          </a:p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(1960-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791702" y="1778507"/>
            <a:ext cx="2764790" cy="1437640"/>
            <a:chOff x="8791702" y="1778507"/>
            <a:chExt cx="2764790" cy="1437640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98052" y="2537459"/>
              <a:ext cx="672083" cy="6720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798052" y="2537459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5" h="672464">
                  <a:moveTo>
                    <a:pt x="0" y="336041"/>
                  </a:moveTo>
                  <a:lnTo>
                    <a:pt x="3644" y="286394"/>
                  </a:lnTo>
                  <a:lnTo>
                    <a:pt x="14231" y="239004"/>
                  </a:lnTo>
                  <a:lnTo>
                    <a:pt x="31239" y="194394"/>
                  </a:lnTo>
                  <a:lnTo>
                    <a:pt x="54149" y="153082"/>
                  </a:lnTo>
                  <a:lnTo>
                    <a:pt x="82440" y="115591"/>
                  </a:lnTo>
                  <a:lnTo>
                    <a:pt x="115591" y="82440"/>
                  </a:lnTo>
                  <a:lnTo>
                    <a:pt x="153082" y="54149"/>
                  </a:lnTo>
                  <a:lnTo>
                    <a:pt x="194394" y="31239"/>
                  </a:lnTo>
                  <a:lnTo>
                    <a:pt x="239004" y="14231"/>
                  </a:lnTo>
                  <a:lnTo>
                    <a:pt x="286394" y="3644"/>
                  </a:lnTo>
                  <a:lnTo>
                    <a:pt x="336042" y="0"/>
                  </a:lnTo>
                  <a:lnTo>
                    <a:pt x="385689" y="3644"/>
                  </a:lnTo>
                  <a:lnTo>
                    <a:pt x="433079" y="14231"/>
                  </a:lnTo>
                  <a:lnTo>
                    <a:pt x="477689" y="31239"/>
                  </a:lnTo>
                  <a:lnTo>
                    <a:pt x="519001" y="54149"/>
                  </a:lnTo>
                  <a:lnTo>
                    <a:pt x="556492" y="82440"/>
                  </a:lnTo>
                  <a:lnTo>
                    <a:pt x="589643" y="115591"/>
                  </a:lnTo>
                  <a:lnTo>
                    <a:pt x="617934" y="153082"/>
                  </a:lnTo>
                  <a:lnTo>
                    <a:pt x="640844" y="194394"/>
                  </a:lnTo>
                  <a:lnTo>
                    <a:pt x="657852" y="239004"/>
                  </a:lnTo>
                  <a:lnTo>
                    <a:pt x="668439" y="286394"/>
                  </a:lnTo>
                  <a:lnTo>
                    <a:pt x="672083" y="336041"/>
                  </a:lnTo>
                  <a:lnTo>
                    <a:pt x="668439" y="385689"/>
                  </a:lnTo>
                  <a:lnTo>
                    <a:pt x="657852" y="433079"/>
                  </a:lnTo>
                  <a:lnTo>
                    <a:pt x="640844" y="477689"/>
                  </a:lnTo>
                  <a:lnTo>
                    <a:pt x="617934" y="519001"/>
                  </a:lnTo>
                  <a:lnTo>
                    <a:pt x="589643" y="556492"/>
                  </a:lnTo>
                  <a:lnTo>
                    <a:pt x="556492" y="589643"/>
                  </a:lnTo>
                  <a:lnTo>
                    <a:pt x="519001" y="617934"/>
                  </a:lnTo>
                  <a:lnTo>
                    <a:pt x="477689" y="640844"/>
                  </a:lnTo>
                  <a:lnTo>
                    <a:pt x="433079" y="657852"/>
                  </a:lnTo>
                  <a:lnTo>
                    <a:pt x="385689" y="668439"/>
                  </a:lnTo>
                  <a:lnTo>
                    <a:pt x="336042" y="672084"/>
                  </a:lnTo>
                  <a:lnTo>
                    <a:pt x="286394" y="668439"/>
                  </a:lnTo>
                  <a:lnTo>
                    <a:pt x="239004" y="657852"/>
                  </a:lnTo>
                  <a:lnTo>
                    <a:pt x="194394" y="640844"/>
                  </a:lnTo>
                  <a:lnTo>
                    <a:pt x="153082" y="617934"/>
                  </a:lnTo>
                  <a:lnTo>
                    <a:pt x="115591" y="589643"/>
                  </a:lnTo>
                  <a:lnTo>
                    <a:pt x="82440" y="556492"/>
                  </a:lnTo>
                  <a:lnTo>
                    <a:pt x="54149" y="519001"/>
                  </a:lnTo>
                  <a:lnTo>
                    <a:pt x="31239" y="477689"/>
                  </a:lnTo>
                  <a:lnTo>
                    <a:pt x="14231" y="433079"/>
                  </a:lnTo>
                  <a:lnTo>
                    <a:pt x="3644" y="385689"/>
                  </a:lnTo>
                  <a:lnTo>
                    <a:pt x="0" y="336041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418320" y="1778507"/>
              <a:ext cx="2138680" cy="721360"/>
            </a:xfrm>
            <a:custGeom>
              <a:avLst/>
              <a:gdLst/>
              <a:ahLst/>
              <a:cxnLst/>
              <a:rect l="l" t="t" r="r" b="b"/>
              <a:pathLst>
                <a:path w="2138679" h="721360">
                  <a:moveTo>
                    <a:pt x="2018029" y="0"/>
                  </a:moveTo>
                  <a:lnTo>
                    <a:pt x="120141" y="0"/>
                  </a:lnTo>
                  <a:lnTo>
                    <a:pt x="73402" y="9449"/>
                  </a:lnTo>
                  <a:lnTo>
                    <a:pt x="35210" y="35210"/>
                  </a:lnTo>
                  <a:lnTo>
                    <a:pt x="9449" y="73402"/>
                  </a:lnTo>
                  <a:lnTo>
                    <a:pt x="0" y="120141"/>
                  </a:lnTo>
                  <a:lnTo>
                    <a:pt x="0" y="600709"/>
                  </a:lnTo>
                  <a:lnTo>
                    <a:pt x="9449" y="647449"/>
                  </a:lnTo>
                  <a:lnTo>
                    <a:pt x="35210" y="685641"/>
                  </a:lnTo>
                  <a:lnTo>
                    <a:pt x="73402" y="711402"/>
                  </a:lnTo>
                  <a:lnTo>
                    <a:pt x="120141" y="720851"/>
                  </a:lnTo>
                  <a:lnTo>
                    <a:pt x="2018029" y="720851"/>
                  </a:lnTo>
                  <a:lnTo>
                    <a:pt x="2064769" y="711402"/>
                  </a:lnTo>
                  <a:lnTo>
                    <a:pt x="2102961" y="685641"/>
                  </a:lnTo>
                  <a:lnTo>
                    <a:pt x="2128722" y="647449"/>
                  </a:lnTo>
                  <a:lnTo>
                    <a:pt x="2138172" y="600709"/>
                  </a:lnTo>
                  <a:lnTo>
                    <a:pt x="2138172" y="120141"/>
                  </a:lnTo>
                  <a:lnTo>
                    <a:pt x="2128722" y="73402"/>
                  </a:lnTo>
                  <a:lnTo>
                    <a:pt x="2102961" y="35210"/>
                  </a:lnTo>
                  <a:lnTo>
                    <a:pt x="2064769" y="9449"/>
                  </a:lnTo>
                  <a:lnTo>
                    <a:pt x="2018029" y="0"/>
                  </a:lnTo>
                  <a:close/>
                </a:path>
              </a:pathLst>
            </a:custGeom>
            <a:solidFill>
              <a:srgbClr val="1D8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749155" y="1783207"/>
            <a:ext cx="1136650" cy="6800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sz="1400" spc="-10" dirty="0" err="1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(1990-</a:t>
            </a:r>
            <a:r>
              <a:rPr lang="nl-BE" sz="1400" spc="-1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936735" y="1729739"/>
            <a:ext cx="684530" cy="683260"/>
            <a:chOff x="8936735" y="1729739"/>
            <a:chExt cx="684530" cy="683260"/>
          </a:xfrm>
        </p:grpSpPr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42831" y="1735835"/>
              <a:ext cx="672083" cy="67056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942831" y="1735835"/>
              <a:ext cx="672465" cy="670560"/>
            </a:xfrm>
            <a:custGeom>
              <a:avLst/>
              <a:gdLst/>
              <a:ahLst/>
              <a:cxnLst/>
              <a:rect l="l" t="t" r="r" b="b"/>
              <a:pathLst>
                <a:path w="672465" h="670560">
                  <a:moveTo>
                    <a:pt x="0" y="335279"/>
                  </a:moveTo>
                  <a:lnTo>
                    <a:pt x="3644" y="285735"/>
                  </a:lnTo>
                  <a:lnTo>
                    <a:pt x="14231" y="238448"/>
                  </a:lnTo>
                  <a:lnTo>
                    <a:pt x="31239" y="193936"/>
                  </a:lnTo>
                  <a:lnTo>
                    <a:pt x="54149" y="152718"/>
                  </a:lnTo>
                  <a:lnTo>
                    <a:pt x="82440" y="115313"/>
                  </a:lnTo>
                  <a:lnTo>
                    <a:pt x="115591" y="82239"/>
                  </a:lnTo>
                  <a:lnTo>
                    <a:pt x="153082" y="54016"/>
                  </a:lnTo>
                  <a:lnTo>
                    <a:pt x="194394" y="31162"/>
                  </a:lnTo>
                  <a:lnTo>
                    <a:pt x="239004" y="14195"/>
                  </a:lnTo>
                  <a:lnTo>
                    <a:pt x="286394" y="3635"/>
                  </a:lnTo>
                  <a:lnTo>
                    <a:pt x="336042" y="0"/>
                  </a:lnTo>
                  <a:lnTo>
                    <a:pt x="385689" y="3635"/>
                  </a:lnTo>
                  <a:lnTo>
                    <a:pt x="433079" y="14195"/>
                  </a:lnTo>
                  <a:lnTo>
                    <a:pt x="477689" y="31162"/>
                  </a:lnTo>
                  <a:lnTo>
                    <a:pt x="519001" y="54016"/>
                  </a:lnTo>
                  <a:lnTo>
                    <a:pt x="556492" y="82239"/>
                  </a:lnTo>
                  <a:lnTo>
                    <a:pt x="589643" y="115313"/>
                  </a:lnTo>
                  <a:lnTo>
                    <a:pt x="617934" y="152718"/>
                  </a:lnTo>
                  <a:lnTo>
                    <a:pt x="640844" y="193936"/>
                  </a:lnTo>
                  <a:lnTo>
                    <a:pt x="657852" y="238448"/>
                  </a:lnTo>
                  <a:lnTo>
                    <a:pt x="668439" y="285735"/>
                  </a:lnTo>
                  <a:lnTo>
                    <a:pt x="672084" y="335279"/>
                  </a:lnTo>
                  <a:lnTo>
                    <a:pt x="668439" y="384824"/>
                  </a:lnTo>
                  <a:lnTo>
                    <a:pt x="657852" y="432111"/>
                  </a:lnTo>
                  <a:lnTo>
                    <a:pt x="640844" y="476623"/>
                  </a:lnTo>
                  <a:lnTo>
                    <a:pt x="617934" y="517841"/>
                  </a:lnTo>
                  <a:lnTo>
                    <a:pt x="589643" y="555246"/>
                  </a:lnTo>
                  <a:lnTo>
                    <a:pt x="556492" y="588320"/>
                  </a:lnTo>
                  <a:lnTo>
                    <a:pt x="519001" y="616543"/>
                  </a:lnTo>
                  <a:lnTo>
                    <a:pt x="477689" y="639397"/>
                  </a:lnTo>
                  <a:lnTo>
                    <a:pt x="433079" y="656364"/>
                  </a:lnTo>
                  <a:lnTo>
                    <a:pt x="385689" y="666924"/>
                  </a:lnTo>
                  <a:lnTo>
                    <a:pt x="336042" y="670560"/>
                  </a:lnTo>
                  <a:lnTo>
                    <a:pt x="286394" y="666924"/>
                  </a:lnTo>
                  <a:lnTo>
                    <a:pt x="239004" y="656364"/>
                  </a:lnTo>
                  <a:lnTo>
                    <a:pt x="194394" y="639397"/>
                  </a:lnTo>
                  <a:lnTo>
                    <a:pt x="153082" y="616543"/>
                  </a:lnTo>
                  <a:lnTo>
                    <a:pt x="115591" y="588320"/>
                  </a:lnTo>
                  <a:lnTo>
                    <a:pt x="82440" y="555246"/>
                  </a:lnTo>
                  <a:lnTo>
                    <a:pt x="54149" y="517841"/>
                  </a:lnTo>
                  <a:lnTo>
                    <a:pt x="31239" y="476623"/>
                  </a:lnTo>
                  <a:lnTo>
                    <a:pt x="14231" y="432111"/>
                  </a:lnTo>
                  <a:lnTo>
                    <a:pt x="3644" y="384824"/>
                  </a:lnTo>
                  <a:lnTo>
                    <a:pt x="0" y="3352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76731" y="3611117"/>
            <a:ext cx="5623560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nl-BE" sz="1600" u="sng" dirty="0">
                <a:solidFill>
                  <a:srgbClr val="2E4D5D"/>
                </a:solidFill>
                <a:uFill>
                  <a:solidFill>
                    <a:srgbClr val="2E4D5D"/>
                  </a:solidFill>
                </a:uFill>
                <a:latin typeface="Arial"/>
                <a:cs typeface="Arial"/>
              </a:rPr>
              <a:t>Information &amp; Communication Technology (ICT):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nl-BE" sz="1600" dirty="0">
                <a:solidFill>
                  <a:srgbClr val="2E4D5D"/>
                </a:solidFill>
                <a:uFill>
                  <a:solidFill>
                    <a:srgbClr val="2E4D5D"/>
                  </a:solidFill>
                </a:uFill>
                <a:latin typeface="Arial"/>
                <a:cs typeface="Arial"/>
              </a:rPr>
              <a:t>All devices and technological platforms intended for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nl-BE" sz="1600" dirty="0">
                <a:solidFill>
                  <a:srgbClr val="2E4D5D"/>
                </a:solidFill>
                <a:uFill>
                  <a:solidFill>
                    <a:srgbClr val="2E4D5D"/>
                  </a:solidFill>
                </a:uFill>
                <a:latin typeface="Arial"/>
                <a:cs typeface="Arial"/>
              </a:rPr>
              <a:t>manipulation, storage, and dissemination of information. 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nl-BE" sz="1600" dirty="0">
                <a:solidFill>
                  <a:srgbClr val="2E4D5D"/>
                </a:solidFill>
                <a:uFill>
                  <a:solidFill>
                    <a:srgbClr val="2E4D5D"/>
                  </a:solidFill>
                </a:uFill>
                <a:latin typeface="Arial"/>
                <a:cs typeface="Arial"/>
              </a:rPr>
              <a:t>Ex. telephone, mobile phone, computer, internet, e-mail, chats, collaboration platforms (Zoom, Teams), …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09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E39-56E6-4623-A445-04419850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879"/>
            <a:ext cx="11041200" cy="1152000"/>
          </a:xfrm>
        </p:spPr>
        <p:txBody>
          <a:bodyPr/>
          <a:lstStyle/>
          <a:p>
            <a:r>
              <a:rPr lang="nl-BE" dirty="0"/>
              <a:t>Digital disconnection: what?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167B-62EE-4111-9E87-F496C6B5D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16832"/>
            <a:ext cx="11041200" cy="4203168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852B2-2DB0-4FA1-9776-5377DFFC08CC}"/>
              </a:ext>
            </a:extLst>
          </p:cNvPr>
          <p:cNvSpPr txBox="1"/>
          <p:nvPr/>
        </p:nvSpPr>
        <p:spPr>
          <a:xfrm>
            <a:off x="685800" y="1451610"/>
            <a:ext cx="1104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Literature review and in-depth qualitative study with employees </a:t>
            </a:r>
            <a:r>
              <a:rPr lang="en-US" sz="2400" dirty="0"/>
              <a:t>(N = 39)</a:t>
            </a:r>
          </a:p>
          <a:p>
            <a:endParaRPr lang="en-US" sz="2400" dirty="0"/>
          </a:p>
          <a:p>
            <a:r>
              <a:rPr lang="nl-BE" sz="2400" dirty="0"/>
              <a:t>“Voluntary, intentional actions taken by employees to limit the use of ICT”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8586474-018E-C751-0ED2-5E9A0F619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00" y="3447253"/>
            <a:ext cx="3314700" cy="22606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BF3F68F-ED94-6E89-ACE6-00123CE4E9E7}"/>
              </a:ext>
            </a:extLst>
          </p:cNvPr>
          <p:cNvSpPr txBox="1"/>
          <p:nvPr/>
        </p:nvSpPr>
        <p:spPr>
          <a:xfrm>
            <a:off x="574799" y="6262056"/>
            <a:ext cx="10370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Verlinden</a:t>
            </a:r>
            <a:r>
              <a:rPr lang="en-US" sz="1600" dirty="0">
                <a:solidFill>
                  <a:schemeClr val="bg1"/>
                </a:solidFill>
              </a:rPr>
              <a:t>, Baillien, Geldof, &amp; </a:t>
            </a:r>
            <a:r>
              <a:rPr lang="en-US" sz="1600" dirty="0" err="1">
                <a:solidFill>
                  <a:schemeClr val="bg1"/>
                </a:solidFill>
              </a:rPr>
              <a:t>Verbruggen</a:t>
            </a:r>
            <a:r>
              <a:rPr lang="en-US" sz="1600" dirty="0">
                <a:solidFill>
                  <a:schemeClr val="bg1"/>
                </a:solidFill>
              </a:rPr>
              <a:t> (in press). Finding balance in the digital age: on employees’ regulation of their connectivity to work-related ICTs.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1531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167B-62EE-4111-9E87-F496C6B5D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16832"/>
            <a:ext cx="11041200" cy="4203168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CC8D43-ECE4-4DED-8C58-8C2A82743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412873"/>
              </p:ext>
            </p:extLst>
          </p:nvPr>
        </p:nvGraphicFramePr>
        <p:xfrm>
          <a:off x="2373841" y="2099520"/>
          <a:ext cx="7917282" cy="237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A852B2-2DB0-4FA1-9776-5377DFFC08CC}"/>
              </a:ext>
            </a:extLst>
          </p:cNvPr>
          <p:cNvSpPr txBox="1"/>
          <p:nvPr/>
        </p:nvSpPr>
        <p:spPr>
          <a:xfrm>
            <a:off x="811882" y="1413063"/>
            <a:ext cx="11041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Multiple strategies and ”levels of intension”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Rarely completely disconnected; rather a combination of smaller actions</a:t>
            </a: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ADEF807-159B-3490-A853-BD9FD1F25BCF}"/>
              </a:ext>
            </a:extLst>
          </p:cNvPr>
          <p:cNvSpPr txBox="1"/>
          <p:nvPr/>
        </p:nvSpPr>
        <p:spPr>
          <a:xfrm>
            <a:off x="387927" y="6262056"/>
            <a:ext cx="10557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Verlinden</a:t>
            </a:r>
            <a:r>
              <a:rPr lang="en-US" sz="1600" dirty="0">
                <a:solidFill>
                  <a:schemeClr val="bg1"/>
                </a:solidFill>
              </a:rPr>
              <a:t>, Baillien, </a:t>
            </a:r>
            <a:r>
              <a:rPr lang="en-US" sz="1600" dirty="0" err="1">
                <a:solidFill>
                  <a:schemeClr val="bg1"/>
                </a:solidFill>
              </a:rPr>
              <a:t>Notelaers</a:t>
            </a:r>
            <a:r>
              <a:rPr lang="en-US" sz="1600" dirty="0">
                <a:solidFill>
                  <a:schemeClr val="bg1"/>
                </a:solidFill>
              </a:rPr>
              <a:t>, &amp; </a:t>
            </a:r>
            <a:r>
              <a:rPr lang="en-US" sz="1600" dirty="0" err="1">
                <a:solidFill>
                  <a:schemeClr val="bg1"/>
                </a:solidFill>
              </a:rPr>
              <a:t>Verbruggen</a:t>
            </a:r>
            <a:r>
              <a:rPr lang="en-US" sz="1600" dirty="0">
                <a:solidFill>
                  <a:schemeClr val="bg1"/>
                </a:solidFill>
              </a:rPr>
              <a:t> (2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review). </a:t>
            </a:r>
            <a:r>
              <a:rPr lang="en-GB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Always on? Development and validation of the Employee Digital Disconnection Scale (EDDS). </a:t>
            </a:r>
            <a:r>
              <a:rPr lang="en-GB" sz="1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Work &amp; Stress. </a:t>
            </a:r>
            <a:endParaRPr lang="nl-BE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endParaRPr lang="nl-BE" dirty="0"/>
          </a:p>
        </p:txBody>
      </p:sp>
      <p:pic>
        <p:nvPicPr>
          <p:cNvPr id="6" name="Tijdelijke aanduiding voor inhoud 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ABED1808-D7C8-A35B-36B5-203A49D27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05" y="861247"/>
            <a:ext cx="3441615" cy="48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8A40-5774-45D1-9D0C-1A2FE4AD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Digital disconnection: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69D0-BE35-4B53-B6FF-AEFCB5FE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/>
              <a:t>Evolve towards ‘</a:t>
            </a:r>
            <a:r>
              <a:rPr lang="nl-BE" sz="2800" b="1" dirty="0"/>
              <a:t>digital wellbeing</a:t>
            </a:r>
            <a:r>
              <a:rPr lang="nl-BE" sz="2800" dirty="0"/>
              <a:t>’! </a:t>
            </a:r>
          </a:p>
          <a:p>
            <a:pPr lvl="1"/>
            <a:r>
              <a:rPr lang="nl-BE" dirty="0"/>
              <a:t>Subjective experience of balance in the use of ICTs</a:t>
            </a:r>
          </a:p>
          <a:p>
            <a:pPr lvl="1"/>
            <a:r>
              <a:rPr lang="nl-BE" dirty="0"/>
              <a:t>'Optimum' : minimal disadvantages (e.g. interruptions), maximum benefits (e.g. communication efficiency) in ICT use</a:t>
            </a:r>
          </a:p>
        </p:txBody>
      </p:sp>
      <p:pic>
        <p:nvPicPr>
          <p:cNvPr id="5" name="Graphic 4" descr="Scales of justice">
            <a:extLst>
              <a:ext uri="{FF2B5EF4-FFF2-40B4-BE49-F238E27FC236}">
                <a16:creationId xmlns:a16="http://schemas.microsoft.com/office/drawing/2014/main" id="{405AED2A-0027-4CEE-B2E2-347F8655E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421" y="3429000"/>
            <a:ext cx="2242203" cy="215199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8601E7-C238-6314-FC17-49215F431C59}"/>
              </a:ext>
            </a:extLst>
          </p:cNvPr>
          <p:cNvSpPr txBox="1"/>
          <p:nvPr/>
        </p:nvSpPr>
        <p:spPr>
          <a:xfrm>
            <a:off x="374073" y="6242447"/>
            <a:ext cx="10834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Vanden Abeele, M. M. (2021). Digital wellbeing as a dynamic construct. </a:t>
            </a:r>
            <a:r>
              <a:rPr lang="nl-BE" sz="16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Communication Theory</a:t>
            </a:r>
            <a:r>
              <a:rPr lang="nl-BE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6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31</a:t>
            </a:r>
            <a:r>
              <a:rPr lang="nl-BE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(4), 932-955.</a:t>
            </a:r>
            <a:endParaRPr lang="en-US" sz="1600" dirty="0">
              <a:solidFill>
                <a:schemeClr val="bg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947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CC512C-61AB-E1B8-E889-BFA41890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413656-ECC8-CBCA-AB72-A79938FC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23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156987-8EAA-3165-866C-9556C190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Digital Wellbeing</a:t>
            </a:r>
          </a:p>
        </p:txBody>
      </p:sp>
      <p:pic>
        <p:nvPicPr>
          <p:cNvPr id="6" name="Tijdelijke aanduiding voor inhoud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A608D41D-D0FD-3689-4871-4B47C8161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07" y="1359035"/>
            <a:ext cx="7656507" cy="47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63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D6E67-9190-1DB0-33E5-6A6EF0F3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What can the organisation do?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786F19-FA29-0AB4-21DA-83C1C415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01C2C5-E0ED-1D76-BB89-2FC656D7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17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841C19-14C0-48B8-A7EB-5EFB5AE1D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423152"/>
              </p:ext>
            </p:extLst>
          </p:nvPr>
        </p:nvGraphicFramePr>
        <p:xfrm>
          <a:off x="-801600" y="1359036"/>
          <a:ext cx="10484219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F6DA3-AB53-4ABE-A5C7-FC9C9E4B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57F8F-9DCE-4E35-AC1E-6B3AAB8E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1A0BC9-C9D8-4A31-87C9-C6BC2EA7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Digital wellbeing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8DDFC-A0C7-4A8E-862C-98D704401D1A}"/>
              </a:ext>
            </a:extLst>
          </p:cNvPr>
          <p:cNvSpPr txBox="1"/>
          <p:nvPr/>
        </p:nvSpPr>
        <p:spPr>
          <a:xfrm>
            <a:off x="3319397" y="3041458"/>
            <a:ext cx="196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Individual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8772F-73C5-4841-ADE2-E0558CB44DE2}"/>
              </a:ext>
            </a:extLst>
          </p:cNvPr>
          <p:cNvSpPr txBox="1"/>
          <p:nvPr/>
        </p:nvSpPr>
        <p:spPr>
          <a:xfrm>
            <a:off x="3206661" y="5176755"/>
            <a:ext cx="196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Contextual differences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03811-1135-46F2-BEB3-83623FDE27C6}"/>
              </a:ext>
            </a:extLst>
          </p:cNvPr>
          <p:cNvSpPr txBox="1"/>
          <p:nvPr/>
        </p:nvSpPr>
        <p:spPr>
          <a:xfrm>
            <a:off x="7700029" y="4530424"/>
            <a:ext cx="196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Digital (dis)connection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8F6DA6A8-2EDB-2B7F-3E4D-43AD86255D0A}"/>
              </a:ext>
            </a:extLst>
          </p:cNvPr>
          <p:cNvSpPr txBox="1"/>
          <p:nvPr/>
        </p:nvSpPr>
        <p:spPr>
          <a:xfrm rot="21079962">
            <a:off x="2866020" y="2333571"/>
            <a:ext cx="6924315" cy="206210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</a:rPr>
              <a:t>KEY IS FIT!</a:t>
            </a:r>
          </a:p>
          <a:p>
            <a:pPr algn="ctr"/>
            <a:endParaRPr lang="nl-BE" sz="2400" dirty="0">
              <a:solidFill>
                <a:schemeClr val="bg1"/>
              </a:solidFill>
            </a:endParaRPr>
          </a:p>
          <a:p>
            <a:pPr algn="ctr"/>
            <a:r>
              <a:rPr lang="nl-BE" sz="2400" b="1" u="sng" dirty="0">
                <a:solidFill>
                  <a:schemeClr val="bg1"/>
                </a:solidFill>
              </a:rPr>
              <a:t>Not</a:t>
            </a:r>
            <a:r>
              <a:rPr lang="nl-BE" sz="2400" dirty="0">
                <a:solidFill>
                  <a:schemeClr val="bg1"/>
                </a:solidFill>
              </a:rPr>
              <a:t>: the more, the better</a:t>
            </a:r>
          </a:p>
          <a:p>
            <a:pPr algn="ctr"/>
            <a:r>
              <a:rPr lang="nl-BE" sz="2400" b="1" u="sng" dirty="0">
                <a:solidFill>
                  <a:schemeClr val="bg1"/>
                </a:solidFill>
              </a:rPr>
              <a:t>But</a:t>
            </a:r>
            <a:r>
              <a:rPr lang="nl-BE" sz="2400" dirty="0">
                <a:solidFill>
                  <a:schemeClr val="bg1"/>
                </a:solidFill>
              </a:rPr>
              <a:t>: the more adjusted, the better</a:t>
            </a:r>
          </a:p>
          <a:p>
            <a:pPr algn="ctr"/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BBCC-FCE0-43EF-8D7D-EA19FC40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Ingredients of a disconnection policy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CD83E-E3F6-4A93-AB16-31FF6E558A98}"/>
              </a:ext>
            </a:extLst>
          </p:cNvPr>
          <p:cNvSpPr/>
          <p:nvPr/>
        </p:nvSpPr>
        <p:spPr>
          <a:xfrm>
            <a:off x="220336" y="6334780"/>
            <a:ext cx="10873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chemeClr val="bg1">
                    <a:lumMod val="95000"/>
                  </a:schemeClr>
                </a:solidFill>
              </a:rPr>
              <a:t>Vranjes, I. &amp; Van den Broeck, A.. (2022).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A46806-0298-43BC-98EE-E082E5417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182583"/>
              </p:ext>
            </p:extLst>
          </p:nvPr>
        </p:nvGraphicFramePr>
        <p:xfrm>
          <a:off x="95743" y="1359036"/>
          <a:ext cx="11520257" cy="463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350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5F4C8-AC4D-DAC4-3BFA-B008E6EFE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Time to disconnect!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BD94DF-BA68-B150-9DD9-CC5C8908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Elfi.Baillien@kuleuven.be</a:t>
            </a:r>
          </a:p>
        </p:txBody>
      </p:sp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BE7330F3-A3FF-5C26-23C1-F3714A967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60" y="1868602"/>
            <a:ext cx="4557852" cy="37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8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6F6CD-9EAB-A0A6-D5A0-5B2B2FD9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Digitalisation of work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4C2B0F-C385-A85B-5FCF-4EC52F706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Global internet usage: 15.6% (2005) -&gt; 67% (2023) (ITU, 2023)</a:t>
            </a:r>
          </a:p>
          <a:p>
            <a:pPr lvl="1"/>
            <a:r>
              <a:rPr lang="nl-BE" sz="2000" dirty="0"/>
              <a:t>Europe: 91%</a:t>
            </a:r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r>
              <a:rPr lang="nl-BE" dirty="0"/>
              <a:t>42% European employees spend at least half of their workday behaind a computer (Eurostat, 2023)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57E8F6-7A96-1EE7-DF44-84BFDAC22F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3</a:t>
            </a:fld>
            <a:endParaRPr lang="nl-BE"/>
          </a:p>
        </p:txBody>
      </p:sp>
      <p:pic>
        <p:nvPicPr>
          <p:cNvPr id="6" name="Afbeelding 5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084CE4B4-D08C-020C-2EAC-5256839E5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5" y="2031679"/>
            <a:ext cx="6109854" cy="31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ECC389A-EC41-8676-CEFD-91601E8D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9366D0-36AB-47B8-668B-C4ABADBF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pic>
        <p:nvPicPr>
          <p:cNvPr id="29" name="Afbeelding 28" descr="Afbeelding met tekst, binnen, persoon, computer&#10;&#10;Automatisch gegenereerde beschrijving">
            <a:extLst>
              <a:ext uri="{FF2B5EF4-FFF2-40B4-BE49-F238E27FC236}">
                <a16:creationId xmlns:a16="http://schemas.microsoft.com/office/drawing/2014/main" id="{FD26854F-0249-2A4F-D78C-5CC466661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00" y="302162"/>
            <a:ext cx="5470500" cy="3647000"/>
          </a:xfrm>
          <a:prstGeom prst="rect">
            <a:avLst/>
          </a:prstGeom>
        </p:spPr>
      </p:pic>
      <p:pic>
        <p:nvPicPr>
          <p:cNvPr id="27" name="Afbeelding 26" descr="Afbeelding met tekst, persoon, binnen, venster&#10;&#10;Automatisch gegenereerde beschrijving">
            <a:extLst>
              <a:ext uri="{FF2B5EF4-FFF2-40B4-BE49-F238E27FC236}">
                <a16:creationId xmlns:a16="http://schemas.microsoft.com/office/drawing/2014/main" id="{9D7D1E67-984A-EFF7-582C-808D8F061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66" y="1168162"/>
            <a:ext cx="6483556" cy="3647000"/>
          </a:xfrm>
          <a:prstGeom prst="rect">
            <a:avLst/>
          </a:prstGeom>
        </p:spPr>
      </p:pic>
      <p:pic>
        <p:nvPicPr>
          <p:cNvPr id="21" name="Afbeelding 20" descr="Afbeelding met persoon, binnen, zitten, vrouw&#10;&#10;Automatisch gegenereerde beschrijving">
            <a:extLst>
              <a:ext uri="{FF2B5EF4-FFF2-40B4-BE49-F238E27FC236}">
                <a16:creationId xmlns:a16="http://schemas.microsoft.com/office/drawing/2014/main" id="{0D33F1A1-F644-3444-2605-9A84A70BA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36" y="2063559"/>
            <a:ext cx="5470500" cy="3626279"/>
          </a:xfrm>
          <a:prstGeom prst="rect">
            <a:avLst/>
          </a:prstGeom>
        </p:spPr>
      </p:pic>
      <p:pic>
        <p:nvPicPr>
          <p:cNvPr id="31" name="Afbeelding 30" descr="Afbeelding met gras, buiten, thee, drank&#10;&#10;Automatisch gegenereerde beschrijving">
            <a:extLst>
              <a:ext uri="{FF2B5EF4-FFF2-40B4-BE49-F238E27FC236}">
                <a16:creationId xmlns:a16="http://schemas.microsoft.com/office/drawing/2014/main" id="{27B012D2-EA34-0740-3F39-2B849E74E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4122"/>
            <a:ext cx="7772400" cy="51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5765079-4835-66F2-71D3-F28552F7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E1148B5-37E0-50BF-FB52-33F0D0EB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pic>
        <p:nvPicPr>
          <p:cNvPr id="7" name="Afbeelding 6" descr="Afbeelding met persoon, binnen, mobiele telefoon&#10;&#10;Automatisch gegenereerde beschrijving">
            <a:extLst>
              <a:ext uri="{FF2B5EF4-FFF2-40B4-BE49-F238E27FC236}">
                <a16:creationId xmlns:a16="http://schemas.microsoft.com/office/drawing/2014/main" id="{747C010A-08A4-1679-317D-45F9A6A9E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00" y="742944"/>
            <a:ext cx="4876800" cy="2921000"/>
          </a:xfrm>
          <a:prstGeom prst="rect">
            <a:avLst/>
          </a:prstGeom>
        </p:spPr>
      </p:pic>
      <p:pic>
        <p:nvPicPr>
          <p:cNvPr id="15" name="Afbeelding 14" descr="Afbeelding met persoon, binnen, vergaderruimte, mensen&#10;&#10;Automatisch gegenereerde beschrijving">
            <a:extLst>
              <a:ext uri="{FF2B5EF4-FFF2-40B4-BE49-F238E27FC236}">
                <a16:creationId xmlns:a16="http://schemas.microsoft.com/office/drawing/2014/main" id="{8C6E0614-C215-C41A-436D-A01D8FF6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648000"/>
            <a:ext cx="4288221" cy="2787344"/>
          </a:xfrm>
          <a:prstGeom prst="rect">
            <a:avLst/>
          </a:prstGeom>
        </p:spPr>
      </p:pic>
      <p:pic>
        <p:nvPicPr>
          <p:cNvPr id="13" name="Afbeelding 12" descr="Afbeelding met tekst, persoon, binnen, computer&#10;&#10;Automatisch gegenereerde beschrijving">
            <a:extLst>
              <a:ext uri="{FF2B5EF4-FFF2-40B4-BE49-F238E27FC236}">
                <a16:creationId xmlns:a16="http://schemas.microsoft.com/office/drawing/2014/main" id="{3C2185F2-96CF-98EC-6893-9A735A018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88" y="2203444"/>
            <a:ext cx="5080000" cy="3378200"/>
          </a:xfrm>
          <a:prstGeom prst="rect">
            <a:avLst/>
          </a:prstGeom>
        </p:spPr>
      </p:pic>
      <p:pic>
        <p:nvPicPr>
          <p:cNvPr id="11" name="Afbeelding 10" descr="Afbeelding met buiten, grond, dek, houten&#10;&#10;Automatisch gegenereerde beschrijving">
            <a:extLst>
              <a:ext uri="{FF2B5EF4-FFF2-40B4-BE49-F238E27FC236}">
                <a16:creationId xmlns:a16="http://schemas.microsoft.com/office/drawing/2014/main" id="{3A4EAAAD-0C9A-32EF-1AB4-72827CE82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00" y="3212224"/>
            <a:ext cx="5437135" cy="25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B31670-9B03-58C5-45E2-114B43AD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6834C3-6B83-A210-6FC3-9B6298A6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pic>
        <p:nvPicPr>
          <p:cNvPr id="11" name="Tijdelijke aanduiding voor inhoud 10" descr="Afbeelding met tekst&#10;&#10;Automatisch gegenereerde beschrijving">
            <a:extLst>
              <a:ext uri="{FF2B5EF4-FFF2-40B4-BE49-F238E27FC236}">
                <a16:creationId xmlns:a16="http://schemas.microsoft.com/office/drawing/2014/main" id="{2E4746BD-76BB-8D40-B563-94113DEA4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00" y="578870"/>
            <a:ext cx="4993200" cy="4993200"/>
          </a:xfrm>
        </p:spPr>
      </p:pic>
    </p:spTree>
    <p:extLst>
      <p:ext uri="{BB962C8B-B14F-4D97-AF65-F5344CB8AC3E}">
        <p14:creationId xmlns:p14="http://schemas.microsoft.com/office/powerpoint/2010/main" val="303264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1926-163A-41C4-85D2-37D1198B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Work and ICT: </a:t>
            </a:r>
            <a:br>
              <a:rPr lang="nl-BE" sz="4400" dirty="0"/>
            </a:br>
            <a:r>
              <a:rPr lang="nl-BE" sz="4400" dirty="0"/>
              <a:t>the ambivalence</a:t>
            </a:r>
            <a:br>
              <a:rPr lang="nl-BE" sz="4400" dirty="0"/>
            </a:br>
            <a:endParaRPr lang="nl-BE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1ECB9-50A9-4081-9882-E2FBB4AE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Economics and Business - Work &amp; Organisation Studies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05CC2-F35E-4479-9D2F-D02EA721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13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E69B-E354-4478-94FE-3D2D8D2A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Paradox 1: Social connectivity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812EB7-87F4-4353-81AD-D3003A541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061389"/>
              </p:ext>
            </p:extLst>
          </p:nvPr>
        </p:nvGraphicFramePr>
        <p:xfrm>
          <a:off x="266731" y="1393769"/>
          <a:ext cx="5472608" cy="489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5CE8FDC1-412D-2D4D-0420-B37D716DE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63" y="1748008"/>
            <a:ext cx="4168080" cy="313413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6643EFB-A733-F572-C050-ED584C872A67}"/>
              </a:ext>
            </a:extLst>
          </p:cNvPr>
          <p:cNvSpPr txBox="1"/>
          <p:nvPr/>
        </p:nvSpPr>
        <p:spPr>
          <a:xfrm>
            <a:off x="576000" y="6326970"/>
            <a:ext cx="400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spc="-20" dirty="0">
                <a:solidFill>
                  <a:schemeClr val="bg1"/>
                </a:solidFill>
                <a:latin typeface="Arial"/>
                <a:cs typeface="Arial"/>
              </a:rPr>
              <a:t>(Day,</a:t>
            </a:r>
            <a:r>
              <a:rPr lang="nl-BE" sz="1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nl-BE" sz="1800" dirty="0">
                <a:solidFill>
                  <a:schemeClr val="bg1"/>
                </a:solidFill>
                <a:latin typeface="Arial"/>
                <a:cs typeface="Arial"/>
              </a:rPr>
              <a:t>Barber</a:t>
            </a:r>
            <a:r>
              <a:rPr lang="nl-BE" sz="18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nl-BE" sz="1800" dirty="0">
                <a:solidFill>
                  <a:schemeClr val="bg1"/>
                </a:solidFill>
                <a:latin typeface="Arial"/>
                <a:cs typeface="Arial"/>
              </a:rPr>
              <a:t>&amp;</a:t>
            </a:r>
            <a:r>
              <a:rPr lang="nl-BE" sz="18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nl-BE" sz="1800" spc="-20" dirty="0">
                <a:solidFill>
                  <a:schemeClr val="bg1"/>
                </a:solidFill>
                <a:latin typeface="Arial"/>
                <a:cs typeface="Arial"/>
              </a:rPr>
              <a:t>Tonet,</a:t>
            </a:r>
            <a:r>
              <a:rPr lang="nl-BE" sz="18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nl-BE" sz="1800" dirty="0">
                <a:solidFill>
                  <a:schemeClr val="bg1"/>
                </a:solidFill>
                <a:latin typeface="Arial"/>
                <a:cs typeface="Arial"/>
              </a:rPr>
              <a:t>2012)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4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905" y="1857755"/>
            <a:ext cx="3109234" cy="30926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7715" y="1732788"/>
            <a:ext cx="2906395" cy="427040"/>
          </a:xfrm>
          <a:prstGeom prst="rect">
            <a:avLst/>
          </a:prstGeom>
          <a:solidFill>
            <a:srgbClr val="1D8DAF"/>
          </a:solidFill>
        </p:spPr>
        <p:txBody>
          <a:bodyPr vert="horz" wrap="square" lIns="0" tIns="118110" rIns="0" bIns="0" rtlCol="0">
            <a:spAutoFit/>
          </a:bodyPr>
          <a:lstStyle/>
          <a:p>
            <a:pPr marL="237490" algn="ctr">
              <a:lnSpc>
                <a:spcPct val="100000"/>
              </a:lnSpc>
              <a:spcBef>
                <a:spcPts val="9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Instrument</a:t>
            </a:r>
            <a:r>
              <a:rPr lang="nl-BE" sz="20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715" y="2321051"/>
            <a:ext cx="2906395" cy="1849865"/>
          </a:xfrm>
          <a:prstGeom prst="rect">
            <a:avLst/>
          </a:prstGeom>
          <a:solidFill>
            <a:srgbClr val="CCDBE3">
              <a:alpha val="90194"/>
            </a:srgbClr>
          </a:solidFill>
        </p:spPr>
        <p:txBody>
          <a:bodyPr vert="horz" wrap="square" lIns="0" tIns="53975" rIns="0" bIns="0" rtlCol="0">
            <a:spAutoFit/>
          </a:bodyPr>
          <a:lstStyle/>
          <a:p>
            <a:pPr marL="342265" indent="-227965">
              <a:lnSpc>
                <a:spcPts val="2240"/>
              </a:lnSpc>
              <a:spcBef>
                <a:spcPts val="425"/>
              </a:spcBef>
              <a:buChar char="•"/>
              <a:tabLst>
                <a:tab pos="342265" algn="l"/>
                <a:tab pos="342900" algn="l"/>
              </a:tabLst>
            </a:pPr>
            <a:r>
              <a:rPr lang="nl-BE" sz="2000" dirty="0">
                <a:solidFill>
                  <a:srgbClr val="2E4D5D"/>
                </a:solidFill>
                <a:latin typeface="Arial"/>
                <a:cs typeface="Arial"/>
              </a:rPr>
              <a:t>Work role related relationships</a:t>
            </a:r>
          </a:p>
          <a:p>
            <a:pPr marL="342265" indent="-227965">
              <a:lnSpc>
                <a:spcPts val="2240"/>
              </a:lnSpc>
              <a:spcBef>
                <a:spcPts val="425"/>
              </a:spcBef>
              <a:buChar char="•"/>
              <a:tabLst>
                <a:tab pos="342265" algn="l"/>
                <a:tab pos="342900" algn="l"/>
              </a:tabLst>
            </a:pPr>
            <a:endParaRPr lang="nl-BE" sz="2000" dirty="0">
              <a:solidFill>
                <a:srgbClr val="2E4D5D"/>
              </a:solidFill>
              <a:latin typeface="Arial"/>
              <a:cs typeface="Arial"/>
            </a:endParaRPr>
          </a:p>
          <a:p>
            <a:pPr marL="342265" indent="-227965">
              <a:lnSpc>
                <a:spcPts val="2240"/>
              </a:lnSpc>
              <a:spcBef>
                <a:spcPts val="425"/>
              </a:spcBef>
              <a:buChar char="•"/>
              <a:tabLst>
                <a:tab pos="342265" algn="l"/>
                <a:tab pos="342900" algn="l"/>
              </a:tabLst>
            </a:pPr>
            <a:r>
              <a:rPr lang="nl-BE" sz="2000" dirty="0">
                <a:solidFill>
                  <a:srgbClr val="2E4D5D"/>
                </a:solidFill>
                <a:latin typeface="Arial"/>
                <a:cs typeface="Arial"/>
              </a:rPr>
              <a:t>Important for information and knowledge exchange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7176" y="1731264"/>
            <a:ext cx="2906395" cy="426399"/>
          </a:xfrm>
          <a:prstGeom prst="rect">
            <a:avLst/>
          </a:prstGeom>
          <a:solidFill>
            <a:srgbClr val="1D8DAF"/>
          </a:solidFill>
        </p:spPr>
        <p:txBody>
          <a:bodyPr vert="horz" wrap="square" lIns="0" tIns="117475" rIns="0" bIns="0" rtlCol="0">
            <a:spAutoFit/>
          </a:bodyPr>
          <a:lstStyle/>
          <a:p>
            <a:pPr marL="315595" algn="ctr">
              <a:lnSpc>
                <a:spcPct val="100000"/>
              </a:lnSpc>
              <a:spcBef>
                <a:spcPts val="925"/>
              </a:spcBef>
            </a:pP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Expressi</a:t>
            </a:r>
            <a:r>
              <a:rPr lang="nl-BE" sz="200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7176" y="2319527"/>
            <a:ext cx="2906395" cy="1891415"/>
          </a:xfrm>
          <a:prstGeom prst="rect">
            <a:avLst/>
          </a:prstGeom>
          <a:solidFill>
            <a:srgbClr val="CCDBE3">
              <a:alpha val="90194"/>
            </a:srgbClr>
          </a:solidFill>
        </p:spPr>
        <p:txBody>
          <a:bodyPr vert="horz" wrap="square" lIns="0" tIns="97155" rIns="0" bIns="0" rtlCol="0">
            <a:spAutoFit/>
          </a:bodyPr>
          <a:lstStyle/>
          <a:p>
            <a:pPr marL="342265" marR="461009" indent="-228600">
              <a:lnSpc>
                <a:spcPct val="86300"/>
              </a:lnSpc>
              <a:spcBef>
                <a:spcPts val="765"/>
              </a:spcBef>
              <a:buChar char="•"/>
              <a:tabLst>
                <a:tab pos="342265" algn="l"/>
                <a:tab pos="342900" algn="l"/>
              </a:tabLst>
            </a:pPr>
            <a:r>
              <a:rPr lang="nl-BE" sz="2000" spc="-10" dirty="0">
                <a:solidFill>
                  <a:srgbClr val="2E4D5D"/>
                </a:solidFill>
                <a:latin typeface="Arial"/>
                <a:cs typeface="Arial"/>
              </a:rPr>
              <a:t>Informal, friendly relationships</a:t>
            </a:r>
          </a:p>
          <a:p>
            <a:pPr marL="342265" marR="461009" indent="-228600">
              <a:lnSpc>
                <a:spcPct val="86300"/>
              </a:lnSpc>
              <a:spcBef>
                <a:spcPts val="765"/>
              </a:spcBef>
              <a:buChar char="•"/>
              <a:tabLst>
                <a:tab pos="342265" algn="l"/>
                <a:tab pos="342900" algn="l"/>
              </a:tabLst>
            </a:pPr>
            <a:endParaRPr lang="nl-BE" sz="2000" spc="-10" dirty="0">
              <a:solidFill>
                <a:srgbClr val="2E4D5D"/>
              </a:solidFill>
              <a:latin typeface="Arial"/>
              <a:cs typeface="Arial"/>
            </a:endParaRPr>
          </a:p>
          <a:p>
            <a:pPr marL="342265" marR="461009" indent="-228600">
              <a:lnSpc>
                <a:spcPct val="86300"/>
              </a:lnSpc>
              <a:spcBef>
                <a:spcPts val="765"/>
              </a:spcBef>
              <a:buChar char="•"/>
              <a:tabLst>
                <a:tab pos="342265" algn="l"/>
                <a:tab pos="342900" algn="l"/>
              </a:tabLst>
            </a:pPr>
            <a:r>
              <a:rPr lang="nl-BE" sz="2000" spc="-10" dirty="0">
                <a:solidFill>
                  <a:srgbClr val="2E4D5D"/>
                </a:solidFill>
                <a:latin typeface="Arial"/>
                <a:cs typeface="Arial"/>
              </a:rPr>
              <a:t>Important for social and emotional support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14004" y="1571244"/>
            <a:ext cx="3252470" cy="3601720"/>
            <a:chOff x="8414004" y="1571244"/>
            <a:chExt cx="3252470" cy="3601720"/>
          </a:xfrm>
        </p:grpSpPr>
        <p:sp>
          <p:nvSpPr>
            <p:cNvPr id="8" name="object 8"/>
            <p:cNvSpPr/>
            <p:nvPr/>
          </p:nvSpPr>
          <p:spPr>
            <a:xfrm>
              <a:off x="8862060" y="4666488"/>
              <a:ext cx="467995" cy="506095"/>
            </a:xfrm>
            <a:custGeom>
              <a:avLst/>
              <a:gdLst/>
              <a:ahLst/>
              <a:cxnLst/>
              <a:rect l="l" t="t" r="r" b="b"/>
              <a:pathLst>
                <a:path w="467995" h="506095">
                  <a:moveTo>
                    <a:pt x="116967" y="0"/>
                  </a:moveTo>
                  <a:lnTo>
                    <a:pt x="0" y="0"/>
                  </a:lnTo>
                  <a:lnTo>
                    <a:pt x="0" y="447420"/>
                  </a:lnTo>
                  <a:lnTo>
                    <a:pt x="350900" y="447420"/>
                  </a:lnTo>
                  <a:lnTo>
                    <a:pt x="350900" y="505968"/>
                  </a:lnTo>
                  <a:lnTo>
                    <a:pt x="467868" y="389000"/>
                  </a:lnTo>
                  <a:lnTo>
                    <a:pt x="350900" y="272034"/>
                  </a:lnTo>
                  <a:lnTo>
                    <a:pt x="350900" y="330454"/>
                  </a:lnTo>
                  <a:lnTo>
                    <a:pt x="116967" y="330454"/>
                  </a:lnTo>
                  <a:lnTo>
                    <a:pt x="116967" y="0"/>
                  </a:lnTo>
                  <a:close/>
                </a:path>
              </a:pathLst>
            </a:custGeom>
            <a:solidFill>
              <a:srgbClr val="116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20100" y="1577340"/>
              <a:ext cx="3240405" cy="3057525"/>
            </a:xfrm>
            <a:custGeom>
              <a:avLst/>
              <a:gdLst/>
              <a:ahLst/>
              <a:cxnLst/>
              <a:rect l="l" t="t" r="r" b="b"/>
              <a:pathLst>
                <a:path w="3240404" h="3057525">
                  <a:moveTo>
                    <a:pt x="0" y="1528572"/>
                  </a:moveTo>
                  <a:lnTo>
                    <a:pt x="742" y="1481841"/>
                  </a:lnTo>
                  <a:lnTo>
                    <a:pt x="2956" y="1435459"/>
                  </a:lnTo>
                  <a:lnTo>
                    <a:pt x="6620" y="1389446"/>
                  </a:lnTo>
                  <a:lnTo>
                    <a:pt x="11713" y="1343822"/>
                  </a:lnTo>
                  <a:lnTo>
                    <a:pt x="18213" y="1298606"/>
                  </a:lnTo>
                  <a:lnTo>
                    <a:pt x="26100" y="1253819"/>
                  </a:lnTo>
                  <a:lnTo>
                    <a:pt x="35352" y="1209480"/>
                  </a:lnTo>
                  <a:lnTo>
                    <a:pt x="45948" y="1165611"/>
                  </a:lnTo>
                  <a:lnTo>
                    <a:pt x="57867" y="1122230"/>
                  </a:lnTo>
                  <a:lnTo>
                    <a:pt x="71088" y="1079357"/>
                  </a:lnTo>
                  <a:lnTo>
                    <a:pt x="85590" y="1037014"/>
                  </a:lnTo>
                  <a:lnTo>
                    <a:pt x="101351" y="995219"/>
                  </a:lnTo>
                  <a:lnTo>
                    <a:pt x="118350" y="953992"/>
                  </a:lnTo>
                  <a:lnTo>
                    <a:pt x="136566" y="913354"/>
                  </a:lnTo>
                  <a:lnTo>
                    <a:pt x="155978" y="873325"/>
                  </a:lnTo>
                  <a:lnTo>
                    <a:pt x="176565" y="833924"/>
                  </a:lnTo>
                  <a:lnTo>
                    <a:pt x="198305" y="795172"/>
                  </a:lnTo>
                  <a:lnTo>
                    <a:pt x="221177" y="757089"/>
                  </a:lnTo>
                  <a:lnTo>
                    <a:pt x="245161" y="719694"/>
                  </a:lnTo>
                  <a:lnTo>
                    <a:pt x="270234" y="683008"/>
                  </a:lnTo>
                  <a:lnTo>
                    <a:pt x="296376" y="647050"/>
                  </a:lnTo>
                  <a:lnTo>
                    <a:pt x="323566" y="611841"/>
                  </a:lnTo>
                  <a:lnTo>
                    <a:pt x="351782" y="577400"/>
                  </a:lnTo>
                  <a:lnTo>
                    <a:pt x="381004" y="543748"/>
                  </a:lnTo>
                  <a:lnTo>
                    <a:pt x="411209" y="510904"/>
                  </a:lnTo>
                  <a:lnTo>
                    <a:pt x="442377" y="478889"/>
                  </a:lnTo>
                  <a:lnTo>
                    <a:pt x="474487" y="447722"/>
                  </a:lnTo>
                  <a:lnTo>
                    <a:pt x="507518" y="417424"/>
                  </a:lnTo>
                  <a:lnTo>
                    <a:pt x="541448" y="388014"/>
                  </a:lnTo>
                  <a:lnTo>
                    <a:pt x="576255" y="359513"/>
                  </a:lnTo>
                  <a:lnTo>
                    <a:pt x="611920" y="331940"/>
                  </a:lnTo>
                  <a:lnTo>
                    <a:pt x="648421" y="305316"/>
                  </a:lnTo>
                  <a:lnTo>
                    <a:pt x="685736" y="279660"/>
                  </a:lnTo>
                  <a:lnTo>
                    <a:pt x="723845" y="254993"/>
                  </a:lnTo>
                  <a:lnTo>
                    <a:pt x="762725" y="231333"/>
                  </a:lnTo>
                  <a:lnTo>
                    <a:pt x="802357" y="208703"/>
                  </a:lnTo>
                  <a:lnTo>
                    <a:pt x="842719" y="187121"/>
                  </a:lnTo>
                  <a:lnTo>
                    <a:pt x="883789" y="166607"/>
                  </a:lnTo>
                  <a:lnTo>
                    <a:pt x="925547" y="147181"/>
                  </a:lnTo>
                  <a:lnTo>
                    <a:pt x="967971" y="128864"/>
                  </a:lnTo>
                  <a:lnTo>
                    <a:pt x="1011041" y="111676"/>
                  </a:lnTo>
                  <a:lnTo>
                    <a:pt x="1054734" y="95635"/>
                  </a:lnTo>
                  <a:lnTo>
                    <a:pt x="1099030" y="80763"/>
                  </a:lnTo>
                  <a:lnTo>
                    <a:pt x="1143908" y="67080"/>
                  </a:lnTo>
                  <a:lnTo>
                    <a:pt x="1189346" y="54604"/>
                  </a:lnTo>
                  <a:lnTo>
                    <a:pt x="1235323" y="43357"/>
                  </a:lnTo>
                  <a:lnTo>
                    <a:pt x="1281818" y="33358"/>
                  </a:lnTo>
                  <a:lnTo>
                    <a:pt x="1328810" y="24628"/>
                  </a:lnTo>
                  <a:lnTo>
                    <a:pt x="1376278" y="17186"/>
                  </a:lnTo>
                  <a:lnTo>
                    <a:pt x="1424201" y="11052"/>
                  </a:lnTo>
                  <a:lnTo>
                    <a:pt x="1472556" y="6247"/>
                  </a:lnTo>
                  <a:lnTo>
                    <a:pt x="1521324" y="2789"/>
                  </a:lnTo>
                  <a:lnTo>
                    <a:pt x="1570483" y="700"/>
                  </a:lnTo>
                  <a:lnTo>
                    <a:pt x="1620011" y="0"/>
                  </a:lnTo>
                  <a:lnTo>
                    <a:pt x="1669540" y="700"/>
                  </a:lnTo>
                  <a:lnTo>
                    <a:pt x="1718699" y="2789"/>
                  </a:lnTo>
                  <a:lnTo>
                    <a:pt x="1767467" y="6247"/>
                  </a:lnTo>
                  <a:lnTo>
                    <a:pt x="1815822" y="11052"/>
                  </a:lnTo>
                  <a:lnTo>
                    <a:pt x="1863745" y="17186"/>
                  </a:lnTo>
                  <a:lnTo>
                    <a:pt x="1911213" y="24628"/>
                  </a:lnTo>
                  <a:lnTo>
                    <a:pt x="1958205" y="33358"/>
                  </a:lnTo>
                  <a:lnTo>
                    <a:pt x="2004700" y="43357"/>
                  </a:lnTo>
                  <a:lnTo>
                    <a:pt x="2050677" y="54604"/>
                  </a:lnTo>
                  <a:lnTo>
                    <a:pt x="2096115" y="67080"/>
                  </a:lnTo>
                  <a:lnTo>
                    <a:pt x="2140993" y="80763"/>
                  </a:lnTo>
                  <a:lnTo>
                    <a:pt x="2185289" y="95635"/>
                  </a:lnTo>
                  <a:lnTo>
                    <a:pt x="2228982" y="111676"/>
                  </a:lnTo>
                  <a:lnTo>
                    <a:pt x="2272052" y="128864"/>
                  </a:lnTo>
                  <a:lnTo>
                    <a:pt x="2314476" y="147181"/>
                  </a:lnTo>
                  <a:lnTo>
                    <a:pt x="2356234" y="166607"/>
                  </a:lnTo>
                  <a:lnTo>
                    <a:pt x="2397304" y="187121"/>
                  </a:lnTo>
                  <a:lnTo>
                    <a:pt x="2437666" y="208703"/>
                  </a:lnTo>
                  <a:lnTo>
                    <a:pt x="2477298" y="231333"/>
                  </a:lnTo>
                  <a:lnTo>
                    <a:pt x="2516178" y="254993"/>
                  </a:lnTo>
                  <a:lnTo>
                    <a:pt x="2554287" y="279660"/>
                  </a:lnTo>
                  <a:lnTo>
                    <a:pt x="2591602" y="305316"/>
                  </a:lnTo>
                  <a:lnTo>
                    <a:pt x="2628103" y="331940"/>
                  </a:lnTo>
                  <a:lnTo>
                    <a:pt x="2663768" y="359513"/>
                  </a:lnTo>
                  <a:lnTo>
                    <a:pt x="2698575" y="388014"/>
                  </a:lnTo>
                  <a:lnTo>
                    <a:pt x="2732505" y="417424"/>
                  </a:lnTo>
                  <a:lnTo>
                    <a:pt x="2765536" y="447722"/>
                  </a:lnTo>
                  <a:lnTo>
                    <a:pt x="2797646" y="478889"/>
                  </a:lnTo>
                  <a:lnTo>
                    <a:pt x="2828814" y="510904"/>
                  </a:lnTo>
                  <a:lnTo>
                    <a:pt x="2859019" y="543748"/>
                  </a:lnTo>
                  <a:lnTo>
                    <a:pt x="2888241" y="577400"/>
                  </a:lnTo>
                  <a:lnTo>
                    <a:pt x="2916457" y="611841"/>
                  </a:lnTo>
                  <a:lnTo>
                    <a:pt x="2943647" y="647050"/>
                  </a:lnTo>
                  <a:lnTo>
                    <a:pt x="2969789" y="683008"/>
                  </a:lnTo>
                  <a:lnTo>
                    <a:pt x="2994862" y="719694"/>
                  </a:lnTo>
                  <a:lnTo>
                    <a:pt x="3018846" y="757089"/>
                  </a:lnTo>
                  <a:lnTo>
                    <a:pt x="3041718" y="795172"/>
                  </a:lnTo>
                  <a:lnTo>
                    <a:pt x="3063458" y="833924"/>
                  </a:lnTo>
                  <a:lnTo>
                    <a:pt x="3084045" y="873325"/>
                  </a:lnTo>
                  <a:lnTo>
                    <a:pt x="3103457" y="913354"/>
                  </a:lnTo>
                  <a:lnTo>
                    <a:pt x="3121673" y="953992"/>
                  </a:lnTo>
                  <a:lnTo>
                    <a:pt x="3138672" y="995219"/>
                  </a:lnTo>
                  <a:lnTo>
                    <a:pt x="3154433" y="1037014"/>
                  </a:lnTo>
                  <a:lnTo>
                    <a:pt x="3168935" y="1079357"/>
                  </a:lnTo>
                  <a:lnTo>
                    <a:pt x="3182156" y="1122230"/>
                  </a:lnTo>
                  <a:lnTo>
                    <a:pt x="3194075" y="1165611"/>
                  </a:lnTo>
                  <a:lnTo>
                    <a:pt x="3204671" y="1209480"/>
                  </a:lnTo>
                  <a:lnTo>
                    <a:pt x="3213923" y="1253819"/>
                  </a:lnTo>
                  <a:lnTo>
                    <a:pt x="3221810" y="1298606"/>
                  </a:lnTo>
                  <a:lnTo>
                    <a:pt x="3228310" y="1343822"/>
                  </a:lnTo>
                  <a:lnTo>
                    <a:pt x="3233403" y="1389446"/>
                  </a:lnTo>
                  <a:lnTo>
                    <a:pt x="3237067" y="1435459"/>
                  </a:lnTo>
                  <a:lnTo>
                    <a:pt x="3239281" y="1481841"/>
                  </a:lnTo>
                  <a:lnTo>
                    <a:pt x="3240024" y="1528572"/>
                  </a:lnTo>
                  <a:lnTo>
                    <a:pt x="3239281" y="1575302"/>
                  </a:lnTo>
                  <a:lnTo>
                    <a:pt x="3237067" y="1621684"/>
                  </a:lnTo>
                  <a:lnTo>
                    <a:pt x="3233403" y="1667697"/>
                  </a:lnTo>
                  <a:lnTo>
                    <a:pt x="3228310" y="1713321"/>
                  </a:lnTo>
                  <a:lnTo>
                    <a:pt x="3221810" y="1758537"/>
                  </a:lnTo>
                  <a:lnTo>
                    <a:pt x="3213923" y="1803324"/>
                  </a:lnTo>
                  <a:lnTo>
                    <a:pt x="3204671" y="1847663"/>
                  </a:lnTo>
                  <a:lnTo>
                    <a:pt x="3194075" y="1891532"/>
                  </a:lnTo>
                  <a:lnTo>
                    <a:pt x="3182156" y="1934913"/>
                  </a:lnTo>
                  <a:lnTo>
                    <a:pt x="3168935" y="1977786"/>
                  </a:lnTo>
                  <a:lnTo>
                    <a:pt x="3154433" y="2020129"/>
                  </a:lnTo>
                  <a:lnTo>
                    <a:pt x="3138672" y="2061924"/>
                  </a:lnTo>
                  <a:lnTo>
                    <a:pt x="3121673" y="2103151"/>
                  </a:lnTo>
                  <a:lnTo>
                    <a:pt x="3103457" y="2143789"/>
                  </a:lnTo>
                  <a:lnTo>
                    <a:pt x="3084045" y="2183818"/>
                  </a:lnTo>
                  <a:lnTo>
                    <a:pt x="3063458" y="2223219"/>
                  </a:lnTo>
                  <a:lnTo>
                    <a:pt x="3041718" y="2261971"/>
                  </a:lnTo>
                  <a:lnTo>
                    <a:pt x="3018846" y="2300054"/>
                  </a:lnTo>
                  <a:lnTo>
                    <a:pt x="2994862" y="2337449"/>
                  </a:lnTo>
                  <a:lnTo>
                    <a:pt x="2969789" y="2374135"/>
                  </a:lnTo>
                  <a:lnTo>
                    <a:pt x="2943647" y="2410093"/>
                  </a:lnTo>
                  <a:lnTo>
                    <a:pt x="2916457" y="2445302"/>
                  </a:lnTo>
                  <a:lnTo>
                    <a:pt x="2888241" y="2479743"/>
                  </a:lnTo>
                  <a:lnTo>
                    <a:pt x="2859019" y="2513395"/>
                  </a:lnTo>
                  <a:lnTo>
                    <a:pt x="2828814" y="2546239"/>
                  </a:lnTo>
                  <a:lnTo>
                    <a:pt x="2797646" y="2578254"/>
                  </a:lnTo>
                  <a:lnTo>
                    <a:pt x="2765536" y="2609421"/>
                  </a:lnTo>
                  <a:lnTo>
                    <a:pt x="2732505" y="2639719"/>
                  </a:lnTo>
                  <a:lnTo>
                    <a:pt x="2698575" y="2669129"/>
                  </a:lnTo>
                  <a:lnTo>
                    <a:pt x="2663768" y="2697630"/>
                  </a:lnTo>
                  <a:lnTo>
                    <a:pt x="2628103" y="2725203"/>
                  </a:lnTo>
                  <a:lnTo>
                    <a:pt x="2591602" y="2751827"/>
                  </a:lnTo>
                  <a:lnTo>
                    <a:pt x="2554287" y="2777483"/>
                  </a:lnTo>
                  <a:lnTo>
                    <a:pt x="2516178" y="2802150"/>
                  </a:lnTo>
                  <a:lnTo>
                    <a:pt x="2477298" y="2825810"/>
                  </a:lnTo>
                  <a:lnTo>
                    <a:pt x="2437666" y="2848440"/>
                  </a:lnTo>
                  <a:lnTo>
                    <a:pt x="2397304" y="2870022"/>
                  </a:lnTo>
                  <a:lnTo>
                    <a:pt x="2356234" y="2890536"/>
                  </a:lnTo>
                  <a:lnTo>
                    <a:pt x="2314476" y="2909962"/>
                  </a:lnTo>
                  <a:lnTo>
                    <a:pt x="2272052" y="2928279"/>
                  </a:lnTo>
                  <a:lnTo>
                    <a:pt x="2228982" y="2945467"/>
                  </a:lnTo>
                  <a:lnTo>
                    <a:pt x="2185289" y="2961508"/>
                  </a:lnTo>
                  <a:lnTo>
                    <a:pt x="2140993" y="2976380"/>
                  </a:lnTo>
                  <a:lnTo>
                    <a:pt x="2096115" y="2990063"/>
                  </a:lnTo>
                  <a:lnTo>
                    <a:pt x="2050677" y="3002539"/>
                  </a:lnTo>
                  <a:lnTo>
                    <a:pt x="2004700" y="3013786"/>
                  </a:lnTo>
                  <a:lnTo>
                    <a:pt x="1958205" y="3023785"/>
                  </a:lnTo>
                  <a:lnTo>
                    <a:pt x="1911213" y="3032515"/>
                  </a:lnTo>
                  <a:lnTo>
                    <a:pt x="1863745" y="3039957"/>
                  </a:lnTo>
                  <a:lnTo>
                    <a:pt x="1815822" y="3046091"/>
                  </a:lnTo>
                  <a:lnTo>
                    <a:pt x="1767467" y="3050896"/>
                  </a:lnTo>
                  <a:lnTo>
                    <a:pt x="1718699" y="3054354"/>
                  </a:lnTo>
                  <a:lnTo>
                    <a:pt x="1669540" y="3056443"/>
                  </a:lnTo>
                  <a:lnTo>
                    <a:pt x="1620011" y="3057144"/>
                  </a:lnTo>
                  <a:lnTo>
                    <a:pt x="1570483" y="3056443"/>
                  </a:lnTo>
                  <a:lnTo>
                    <a:pt x="1521324" y="3054354"/>
                  </a:lnTo>
                  <a:lnTo>
                    <a:pt x="1472556" y="3050896"/>
                  </a:lnTo>
                  <a:lnTo>
                    <a:pt x="1424201" y="3046091"/>
                  </a:lnTo>
                  <a:lnTo>
                    <a:pt x="1376278" y="3039957"/>
                  </a:lnTo>
                  <a:lnTo>
                    <a:pt x="1328810" y="3032515"/>
                  </a:lnTo>
                  <a:lnTo>
                    <a:pt x="1281818" y="3023785"/>
                  </a:lnTo>
                  <a:lnTo>
                    <a:pt x="1235323" y="3013786"/>
                  </a:lnTo>
                  <a:lnTo>
                    <a:pt x="1189346" y="3002539"/>
                  </a:lnTo>
                  <a:lnTo>
                    <a:pt x="1143908" y="2990063"/>
                  </a:lnTo>
                  <a:lnTo>
                    <a:pt x="1099030" y="2976380"/>
                  </a:lnTo>
                  <a:lnTo>
                    <a:pt x="1054734" y="2961508"/>
                  </a:lnTo>
                  <a:lnTo>
                    <a:pt x="1011041" y="2945467"/>
                  </a:lnTo>
                  <a:lnTo>
                    <a:pt x="967971" y="2928279"/>
                  </a:lnTo>
                  <a:lnTo>
                    <a:pt x="925547" y="2909962"/>
                  </a:lnTo>
                  <a:lnTo>
                    <a:pt x="883789" y="2890536"/>
                  </a:lnTo>
                  <a:lnTo>
                    <a:pt x="842719" y="2870022"/>
                  </a:lnTo>
                  <a:lnTo>
                    <a:pt x="802357" y="2848440"/>
                  </a:lnTo>
                  <a:lnTo>
                    <a:pt x="762725" y="2825810"/>
                  </a:lnTo>
                  <a:lnTo>
                    <a:pt x="723845" y="2802150"/>
                  </a:lnTo>
                  <a:lnTo>
                    <a:pt x="685736" y="2777483"/>
                  </a:lnTo>
                  <a:lnTo>
                    <a:pt x="648421" y="2751827"/>
                  </a:lnTo>
                  <a:lnTo>
                    <a:pt x="611920" y="2725203"/>
                  </a:lnTo>
                  <a:lnTo>
                    <a:pt x="576255" y="2697630"/>
                  </a:lnTo>
                  <a:lnTo>
                    <a:pt x="541448" y="2669129"/>
                  </a:lnTo>
                  <a:lnTo>
                    <a:pt x="507518" y="2639719"/>
                  </a:lnTo>
                  <a:lnTo>
                    <a:pt x="474487" y="2609421"/>
                  </a:lnTo>
                  <a:lnTo>
                    <a:pt x="442377" y="2578254"/>
                  </a:lnTo>
                  <a:lnTo>
                    <a:pt x="411209" y="2546239"/>
                  </a:lnTo>
                  <a:lnTo>
                    <a:pt x="381004" y="2513395"/>
                  </a:lnTo>
                  <a:lnTo>
                    <a:pt x="351782" y="2479743"/>
                  </a:lnTo>
                  <a:lnTo>
                    <a:pt x="323566" y="2445302"/>
                  </a:lnTo>
                  <a:lnTo>
                    <a:pt x="296376" y="2410093"/>
                  </a:lnTo>
                  <a:lnTo>
                    <a:pt x="270234" y="2374135"/>
                  </a:lnTo>
                  <a:lnTo>
                    <a:pt x="245161" y="2337449"/>
                  </a:lnTo>
                  <a:lnTo>
                    <a:pt x="221177" y="2300054"/>
                  </a:lnTo>
                  <a:lnTo>
                    <a:pt x="198305" y="2261971"/>
                  </a:lnTo>
                  <a:lnTo>
                    <a:pt x="176565" y="2223219"/>
                  </a:lnTo>
                  <a:lnTo>
                    <a:pt x="155978" y="2183818"/>
                  </a:lnTo>
                  <a:lnTo>
                    <a:pt x="136566" y="2143789"/>
                  </a:lnTo>
                  <a:lnTo>
                    <a:pt x="118350" y="2103151"/>
                  </a:lnTo>
                  <a:lnTo>
                    <a:pt x="101351" y="2061924"/>
                  </a:lnTo>
                  <a:lnTo>
                    <a:pt x="85590" y="2020129"/>
                  </a:lnTo>
                  <a:lnTo>
                    <a:pt x="71088" y="1977786"/>
                  </a:lnTo>
                  <a:lnTo>
                    <a:pt x="57867" y="1934913"/>
                  </a:lnTo>
                  <a:lnTo>
                    <a:pt x="45948" y="1891532"/>
                  </a:lnTo>
                  <a:lnTo>
                    <a:pt x="35352" y="1847663"/>
                  </a:lnTo>
                  <a:lnTo>
                    <a:pt x="26100" y="1803324"/>
                  </a:lnTo>
                  <a:lnTo>
                    <a:pt x="18213" y="1758537"/>
                  </a:lnTo>
                  <a:lnTo>
                    <a:pt x="11713" y="1713321"/>
                  </a:lnTo>
                  <a:lnTo>
                    <a:pt x="6620" y="1667697"/>
                  </a:lnTo>
                  <a:lnTo>
                    <a:pt x="2956" y="1621684"/>
                  </a:lnTo>
                  <a:lnTo>
                    <a:pt x="742" y="1575302"/>
                  </a:lnTo>
                  <a:lnTo>
                    <a:pt x="0" y="1528572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35794" y="4708652"/>
            <a:ext cx="24650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nl-BE" sz="1600" dirty="0">
                <a:solidFill>
                  <a:srgbClr val="FF0000"/>
                </a:solidFill>
                <a:cs typeface="Arial"/>
              </a:rPr>
              <a:t>May be affected by online communication, e.g. due to the lack of informal F2F interactions (Walther, 2011)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6315" y="4715255"/>
            <a:ext cx="467995" cy="504825"/>
          </a:xfrm>
          <a:custGeom>
            <a:avLst/>
            <a:gdLst/>
            <a:ahLst/>
            <a:cxnLst/>
            <a:rect l="l" t="t" r="r" b="b"/>
            <a:pathLst>
              <a:path w="467995" h="504825">
                <a:moveTo>
                  <a:pt x="116967" y="0"/>
                </a:moveTo>
                <a:lnTo>
                  <a:pt x="0" y="0"/>
                </a:lnTo>
                <a:lnTo>
                  <a:pt x="0" y="445897"/>
                </a:lnTo>
                <a:lnTo>
                  <a:pt x="350900" y="445897"/>
                </a:lnTo>
                <a:lnTo>
                  <a:pt x="350900" y="504444"/>
                </a:lnTo>
                <a:lnTo>
                  <a:pt x="467868" y="387477"/>
                </a:lnTo>
                <a:lnTo>
                  <a:pt x="350900" y="270510"/>
                </a:lnTo>
                <a:lnTo>
                  <a:pt x="350900" y="328930"/>
                </a:lnTo>
                <a:lnTo>
                  <a:pt x="116967" y="328930"/>
                </a:lnTo>
                <a:lnTo>
                  <a:pt x="116967" y="0"/>
                </a:lnTo>
                <a:close/>
              </a:path>
            </a:pathLst>
          </a:custGeom>
          <a:solidFill>
            <a:srgbClr val="116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55258" y="4708652"/>
            <a:ext cx="243713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nl-BE" sz="1600" dirty="0">
                <a:solidFill>
                  <a:srgbClr val="00AF50"/>
                </a:solidFill>
                <a:cs typeface="Arial"/>
              </a:rPr>
              <a:t>May be promoted by online communication, e.g. through use of internal social media (Ali-Hassan et al., 2015)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17591" y="1572767"/>
            <a:ext cx="3240405" cy="3058795"/>
          </a:xfrm>
          <a:custGeom>
            <a:avLst/>
            <a:gdLst/>
            <a:ahLst/>
            <a:cxnLst/>
            <a:rect l="l" t="t" r="r" b="b"/>
            <a:pathLst>
              <a:path w="3240404" h="3058795">
                <a:moveTo>
                  <a:pt x="0" y="1529334"/>
                </a:moveTo>
                <a:lnTo>
                  <a:pt x="742" y="1482575"/>
                </a:lnTo>
                <a:lnTo>
                  <a:pt x="2956" y="1436166"/>
                </a:lnTo>
                <a:lnTo>
                  <a:pt x="6620" y="1390126"/>
                </a:lnTo>
                <a:lnTo>
                  <a:pt x="11713" y="1344475"/>
                </a:lnTo>
                <a:lnTo>
                  <a:pt x="18213" y="1299233"/>
                </a:lnTo>
                <a:lnTo>
                  <a:pt x="26100" y="1254421"/>
                </a:lnTo>
                <a:lnTo>
                  <a:pt x="35352" y="1210058"/>
                </a:lnTo>
                <a:lnTo>
                  <a:pt x="45948" y="1166164"/>
                </a:lnTo>
                <a:lnTo>
                  <a:pt x="57867" y="1122759"/>
                </a:lnTo>
                <a:lnTo>
                  <a:pt x="71088" y="1079863"/>
                </a:lnTo>
                <a:lnTo>
                  <a:pt x="85590" y="1037497"/>
                </a:lnTo>
                <a:lnTo>
                  <a:pt x="101351" y="995679"/>
                </a:lnTo>
                <a:lnTo>
                  <a:pt x="118350" y="954431"/>
                </a:lnTo>
                <a:lnTo>
                  <a:pt x="136566" y="913772"/>
                </a:lnTo>
                <a:lnTo>
                  <a:pt x="155978" y="873722"/>
                </a:lnTo>
                <a:lnTo>
                  <a:pt x="176565" y="834302"/>
                </a:lnTo>
                <a:lnTo>
                  <a:pt x="198305" y="795530"/>
                </a:lnTo>
                <a:lnTo>
                  <a:pt x="221177" y="757428"/>
                </a:lnTo>
                <a:lnTo>
                  <a:pt x="245161" y="720014"/>
                </a:lnTo>
                <a:lnTo>
                  <a:pt x="270234" y="683310"/>
                </a:lnTo>
                <a:lnTo>
                  <a:pt x="296376" y="647334"/>
                </a:lnTo>
                <a:lnTo>
                  <a:pt x="323566" y="612108"/>
                </a:lnTo>
                <a:lnTo>
                  <a:pt x="351782" y="577651"/>
                </a:lnTo>
                <a:lnTo>
                  <a:pt x="381004" y="543983"/>
                </a:lnTo>
                <a:lnTo>
                  <a:pt x="411209" y="511124"/>
                </a:lnTo>
                <a:lnTo>
                  <a:pt x="442377" y="479094"/>
                </a:lnTo>
                <a:lnTo>
                  <a:pt x="474487" y="447913"/>
                </a:lnTo>
                <a:lnTo>
                  <a:pt x="507518" y="417601"/>
                </a:lnTo>
                <a:lnTo>
                  <a:pt x="541448" y="388178"/>
                </a:lnTo>
                <a:lnTo>
                  <a:pt x="576255" y="359663"/>
                </a:lnTo>
                <a:lnTo>
                  <a:pt x="611920" y="332078"/>
                </a:lnTo>
                <a:lnTo>
                  <a:pt x="648421" y="305442"/>
                </a:lnTo>
                <a:lnTo>
                  <a:pt x="685736" y="279775"/>
                </a:lnTo>
                <a:lnTo>
                  <a:pt x="723845" y="255097"/>
                </a:lnTo>
                <a:lnTo>
                  <a:pt x="762725" y="231428"/>
                </a:lnTo>
                <a:lnTo>
                  <a:pt x="802357" y="208787"/>
                </a:lnTo>
                <a:lnTo>
                  <a:pt x="842719" y="187196"/>
                </a:lnTo>
                <a:lnTo>
                  <a:pt x="883789" y="166674"/>
                </a:lnTo>
                <a:lnTo>
                  <a:pt x="925547" y="147240"/>
                </a:lnTo>
                <a:lnTo>
                  <a:pt x="967971" y="128915"/>
                </a:lnTo>
                <a:lnTo>
                  <a:pt x="1011041" y="111720"/>
                </a:lnTo>
                <a:lnTo>
                  <a:pt x="1054734" y="95673"/>
                </a:lnTo>
                <a:lnTo>
                  <a:pt x="1099030" y="80795"/>
                </a:lnTo>
                <a:lnTo>
                  <a:pt x="1143908" y="67106"/>
                </a:lnTo>
                <a:lnTo>
                  <a:pt x="1189346" y="54625"/>
                </a:lnTo>
                <a:lnTo>
                  <a:pt x="1235323" y="43374"/>
                </a:lnTo>
                <a:lnTo>
                  <a:pt x="1281818" y="33371"/>
                </a:lnTo>
                <a:lnTo>
                  <a:pt x="1328810" y="24637"/>
                </a:lnTo>
                <a:lnTo>
                  <a:pt x="1376278" y="17193"/>
                </a:lnTo>
                <a:lnTo>
                  <a:pt x="1424201" y="11056"/>
                </a:lnTo>
                <a:lnTo>
                  <a:pt x="1472556" y="6249"/>
                </a:lnTo>
                <a:lnTo>
                  <a:pt x="1521324" y="2790"/>
                </a:lnTo>
                <a:lnTo>
                  <a:pt x="1570483" y="701"/>
                </a:lnTo>
                <a:lnTo>
                  <a:pt x="1620012" y="0"/>
                </a:lnTo>
                <a:lnTo>
                  <a:pt x="1669540" y="701"/>
                </a:lnTo>
                <a:lnTo>
                  <a:pt x="1718699" y="2790"/>
                </a:lnTo>
                <a:lnTo>
                  <a:pt x="1767467" y="6249"/>
                </a:lnTo>
                <a:lnTo>
                  <a:pt x="1815822" y="11056"/>
                </a:lnTo>
                <a:lnTo>
                  <a:pt x="1863745" y="17193"/>
                </a:lnTo>
                <a:lnTo>
                  <a:pt x="1911213" y="24637"/>
                </a:lnTo>
                <a:lnTo>
                  <a:pt x="1958205" y="33371"/>
                </a:lnTo>
                <a:lnTo>
                  <a:pt x="2004700" y="43374"/>
                </a:lnTo>
                <a:lnTo>
                  <a:pt x="2050677" y="54625"/>
                </a:lnTo>
                <a:lnTo>
                  <a:pt x="2096115" y="67106"/>
                </a:lnTo>
                <a:lnTo>
                  <a:pt x="2140993" y="80795"/>
                </a:lnTo>
                <a:lnTo>
                  <a:pt x="2185289" y="95673"/>
                </a:lnTo>
                <a:lnTo>
                  <a:pt x="2228982" y="111720"/>
                </a:lnTo>
                <a:lnTo>
                  <a:pt x="2272052" y="128915"/>
                </a:lnTo>
                <a:lnTo>
                  <a:pt x="2314476" y="147240"/>
                </a:lnTo>
                <a:lnTo>
                  <a:pt x="2356234" y="166674"/>
                </a:lnTo>
                <a:lnTo>
                  <a:pt x="2397304" y="187196"/>
                </a:lnTo>
                <a:lnTo>
                  <a:pt x="2437666" y="208788"/>
                </a:lnTo>
                <a:lnTo>
                  <a:pt x="2477298" y="231428"/>
                </a:lnTo>
                <a:lnTo>
                  <a:pt x="2516178" y="255097"/>
                </a:lnTo>
                <a:lnTo>
                  <a:pt x="2554287" y="279775"/>
                </a:lnTo>
                <a:lnTo>
                  <a:pt x="2591602" y="305442"/>
                </a:lnTo>
                <a:lnTo>
                  <a:pt x="2628103" y="332078"/>
                </a:lnTo>
                <a:lnTo>
                  <a:pt x="2663768" y="359664"/>
                </a:lnTo>
                <a:lnTo>
                  <a:pt x="2698575" y="388178"/>
                </a:lnTo>
                <a:lnTo>
                  <a:pt x="2732505" y="417601"/>
                </a:lnTo>
                <a:lnTo>
                  <a:pt x="2765536" y="447913"/>
                </a:lnTo>
                <a:lnTo>
                  <a:pt x="2797646" y="479094"/>
                </a:lnTo>
                <a:lnTo>
                  <a:pt x="2828814" y="511124"/>
                </a:lnTo>
                <a:lnTo>
                  <a:pt x="2859019" y="543983"/>
                </a:lnTo>
                <a:lnTo>
                  <a:pt x="2888241" y="577651"/>
                </a:lnTo>
                <a:lnTo>
                  <a:pt x="2916457" y="612108"/>
                </a:lnTo>
                <a:lnTo>
                  <a:pt x="2943647" y="647334"/>
                </a:lnTo>
                <a:lnTo>
                  <a:pt x="2969789" y="683310"/>
                </a:lnTo>
                <a:lnTo>
                  <a:pt x="2994862" y="720014"/>
                </a:lnTo>
                <a:lnTo>
                  <a:pt x="3018846" y="757428"/>
                </a:lnTo>
                <a:lnTo>
                  <a:pt x="3041718" y="795530"/>
                </a:lnTo>
                <a:lnTo>
                  <a:pt x="3063458" y="834302"/>
                </a:lnTo>
                <a:lnTo>
                  <a:pt x="3084045" y="873722"/>
                </a:lnTo>
                <a:lnTo>
                  <a:pt x="3103457" y="913772"/>
                </a:lnTo>
                <a:lnTo>
                  <a:pt x="3121673" y="954431"/>
                </a:lnTo>
                <a:lnTo>
                  <a:pt x="3138672" y="995680"/>
                </a:lnTo>
                <a:lnTo>
                  <a:pt x="3154433" y="1037497"/>
                </a:lnTo>
                <a:lnTo>
                  <a:pt x="3168935" y="1079863"/>
                </a:lnTo>
                <a:lnTo>
                  <a:pt x="3182156" y="1122759"/>
                </a:lnTo>
                <a:lnTo>
                  <a:pt x="3194075" y="1166164"/>
                </a:lnTo>
                <a:lnTo>
                  <a:pt x="3204671" y="1210058"/>
                </a:lnTo>
                <a:lnTo>
                  <a:pt x="3213923" y="1254421"/>
                </a:lnTo>
                <a:lnTo>
                  <a:pt x="3221810" y="1299233"/>
                </a:lnTo>
                <a:lnTo>
                  <a:pt x="3228310" y="1344475"/>
                </a:lnTo>
                <a:lnTo>
                  <a:pt x="3233403" y="1390126"/>
                </a:lnTo>
                <a:lnTo>
                  <a:pt x="3237067" y="1436166"/>
                </a:lnTo>
                <a:lnTo>
                  <a:pt x="3239281" y="1482575"/>
                </a:lnTo>
                <a:lnTo>
                  <a:pt x="3240024" y="1529334"/>
                </a:lnTo>
                <a:lnTo>
                  <a:pt x="3239281" y="1576092"/>
                </a:lnTo>
                <a:lnTo>
                  <a:pt x="3237067" y="1622501"/>
                </a:lnTo>
                <a:lnTo>
                  <a:pt x="3233403" y="1668541"/>
                </a:lnTo>
                <a:lnTo>
                  <a:pt x="3228310" y="1714192"/>
                </a:lnTo>
                <a:lnTo>
                  <a:pt x="3221810" y="1759434"/>
                </a:lnTo>
                <a:lnTo>
                  <a:pt x="3213923" y="1804246"/>
                </a:lnTo>
                <a:lnTo>
                  <a:pt x="3204671" y="1848609"/>
                </a:lnTo>
                <a:lnTo>
                  <a:pt x="3194075" y="1892503"/>
                </a:lnTo>
                <a:lnTo>
                  <a:pt x="3182156" y="1935908"/>
                </a:lnTo>
                <a:lnTo>
                  <a:pt x="3168935" y="1978804"/>
                </a:lnTo>
                <a:lnTo>
                  <a:pt x="3154433" y="2021170"/>
                </a:lnTo>
                <a:lnTo>
                  <a:pt x="3138672" y="2062988"/>
                </a:lnTo>
                <a:lnTo>
                  <a:pt x="3121673" y="2104236"/>
                </a:lnTo>
                <a:lnTo>
                  <a:pt x="3103457" y="2144895"/>
                </a:lnTo>
                <a:lnTo>
                  <a:pt x="3084045" y="2184945"/>
                </a:lnTo>
                <a:lnTo>
                  <a:pt x="3063458" y="2224365"/>
                </a:lnTo>
                <a:lnTo>
                  <a:pt x="3041718" y="2263137"/>
                </a:lnTo>
                <a:lnTo>
                  <a:pt x="3018846" y="2301240"/>
                </a:lnTo>
                <a:lnTo>
                  <a:pt x="2994862" y="2338653"/>
                </a:lnTo>
                <a:lnTo>
                  <a:pt x="2969789" y="2375357"/>
                </a:lnTo>
                <a:lnTo>
                  <a:pt x="2943647" y="2411333"/>
                </a:lnTo>
                <a:lnTo>
                  <a:pt x="2916457" y="2446559"/>
                </a:lnTo>
                <a:lnTo>
                  <a:pt x="2888241" y="2481016"/>
                </a:lnTo>
                <a:lnTo>
                  <a:pt x="2859019" y="2514684"/>
                </a:lnTo>
                <a:lnTo>
                  <a:pt x="2828814" y="2547543"/>
                </a:lnTo>
                <a:lnTo>
                  <a:pt x="2797646" y="2579573"/>
                </a:lnTo>
                <a:lnTo>
                  <a:pt x="2765536" y="2610754"/>
                </a:lnTo>
                <a:lnTo>
                  <a:pt x="2732505" y="2641066"/>
                </a:lnTo>
                <a:lnTo>
                  <a:pt x="2698575" y="2670489"/>
                </a:lnTo>
                <a:lnTo>
                  <a:pt x="2663768" y="2699004"/>
                </a:lnTo>
                <a:lnTo>
                  <a:pt x="2628103" y="2726589"/>
                </a:lnTo>
                <a:lnTo>
                  <a:pt x="2591602" y="2753225"/>
                </a:lnTo>
                <a:lnTo>
                  <a:pt x="2554287" y="2778892"/>
                </a:lnTo>
                <a:lnTo>
                  <a:pt x="2516178" y="2803570"/>
                </a:lnTo>
                <a:lnTo>
                  <a:pt x="2477298" y="2827239"/>
                </a:lnTo>
                <a:lnTo>
                  <a:pt x="2437666" y="2849880"/>
                </a:lnTo>
                <a:lnTo>
                  <a:pt x="2397304" y="2871471"/>
                </a:lnTo>
                <a:lnTo>
                  <a:pt x="2356234" y="2891993"/>
                </a:lnTo>
                <a:lnTo>
                  <a:pt x="2314476" y="2911427"/>
                </a:lnTo>
                <a:lnTo>
                  <a:pt x="2272052" y="2929752"/>
                </a:lnTo>
                <a:lnTo>
                  <a:pt x="2228982" y="2946947"/>
                </a:lnTo>
                <a:lnTo>
                  <a:pt x="2185289" y="2962994"/>
                </a:lnTo>
                <a:lnTo>
                  <a:pt x="2140993" y="2977872"/>
                </a:lnTo>
                <a:lnTo>
                  <a:pt x="2096115" y="2991561"/>
                </a:lnTo>
                <a:lnTo>
                  <a:pt x="2050677" y="3004042"/>
                </a:lnTo>
                <a:lnTo>
                  <a:pt x="2004700" y="3015293"/>
                </a:lnTo>
                <a:lnTo>
                  <a:pt x="1958205" y="3025296"/>
                </a:lnTo>
                <a:lnTo>
                  <a:pt x="1911213" y="3034030"/>
                </a:lnTo>
                <a:lnTo>
                  <a:pt x="1863745" y="3041474"/>
                </a:lnTo>
                <a:lnTo>
                  <a:pt x="1815822" y="3047611"/>
                </a:lnTo>
                <a:lnTo>
                  <a:pt x="1767467" y="3052418"/>
                </a:lnTo>
                <a:lnTo>
                  <a:pt x="1718699" y="3055877"/>
                </a:lnTo>
                <a:lnTo>
                  <a:pt x="1669540" y="3057966"/>
                </a:lnTo>
                <a:lnTo>
                  <a:pt x="1620012" y="3058668"/>
                </a:lnTo>
                <a:lnTo>
                  <a:pt x="1570483" y="3057966"/>
                </a:lnTo>
                <a:lnTo>
                  <a:pt x="1521324" y="3055877"/>
                </a:lnTo>
                <a:lnTo>
                  <a:pt x="1472556" y="3052418"/>
                </a:lnTo>
                <a:lnTo>
                  <a:pt x="1424201" y="3047611"/>
                </a:lnTo>
                <a:lnTo>
                  <a:pt x="1376278" y="3041474"/>
                </a:lnTo>
                <a:lnTo>
                  <a:pt x="1328810" y="3034030"/>
                </a:lnTo>
                <a:lnTo>
                  <a:pt x="1281818" y="3025296"/>
                </a:lnTo>
                <a:lnTo>
                  <a:pt x="1235323" y="3015293"/>
                </a:lnTo>
                <a:lnTo>
                  <a:pt x="1189346" y="3004042"/>
                </a:lnTo>
                <a:lnTo>
                  <a:pt x="1143908" y="2991561"/>
                </a:lnTo>
                <a:lnTo>
                  <a:pt x="1099030" y="2977872"/>
                </a:lnTo>
                <a:lnTo>
                  <a:pt x="1054734" y="2962994"/>
                </a:lnTo>
                <a:lnTo>
                  <a:pt x="1011041" y="2946947"/>
                </a:lnTo>
                <a:lnTo>
                  <a:pt x="967971" y="2929752"/>
                </a:lnTo>
                <a:lnTo>
                  <a:pt x="925547" y="2911427"/>
                </a:lnTo>
                <a:lnTo>
                  <a:pt x="883789" y="2891993"/>
                </a:lnTo>
                <a:lnTo>
                  <a:pt x="842719" y="2871471"/>
                </a:lnTo>
                <a:lnTo>
                  <a:pt x="802357" y="2849880"/>
                </a:lnTo>
                <a:lnTo>
                  <a:pt x="762725" y="2827239"/>
                </a:lnTo>
                <a:lnTo>
                  <a:pt x="723845" y="2803570"/>
                </a:lnTo>
                <a:lnTo>
                  <a:pt x="685736" y="2778892"/>
                </a:lnTo>
                <a:lnTo>
                  <a:pt x="648421" y="2753225"/>
                </a:lnTo>
                <a:lnTo>
                  <a:pt x="611920" y="2726589"/>
                </a:lnTo>
                <a:lnTo>
                  <a:pt x="576255" y="2699004"/>
                </a:lnTo>
                <a:lnTo>
                  <a:pt x="541448" y="2670489"/>
                </a:lnTo>
                <a:lnTo>
                  <a:pt x="507518" y="2641066"/>
                </a:lnTo>
                <a:lnTo>
                  <a:pt x="474487" y="2610754"/>
                </a:lnTo>
                <a:lnTo>
                  <a:pt x="442377" y="2579573"/>
                </a:lnTo>
                <a:lnTo>
                  <a:pt x="411209" y="2547543"/>
                </a:lnTo>
                <a:lnTo>
                  <a:pt x="381004" y="2514684"/>
                </a:lnTo>
                <a:lnTo>
                  <a:pt x="351782" y="2481016"/>
                </a:lnTo>
                <a:lnTo>
                  <a:pt x="323566" y="2446559"/>
                </a:lnTo>
                <a:lnTo>
                  <a:pt x="296376" y="2411333"/>
                </a:lnTo>
                <a:lnTo>
                  <a:pt x="270234" y="2375357"/>
                </a:lnTo>
                <a:lnTo>
                  <a:pt x="245161" y="2338653"/>
                </a:lnTo>
                <a:lnTo>
                  <a:pt x="221177" y="2301240"/>
                </a:lnTo>
                <a:lnTo>
                  <a:pt x="198305" y="2263137"/>
                </a:lnTo>
                <a:lnTo>
                  <a:pt x="176565" y="2224365"/>
                </a:lnTo>
                <a:lnTo>
                  <a:pt x="155978" y="2184945"/>
                </a:lnTo>
                <a:lnTo>
                  <a:pt x="136566" y="2144895"/>
                </a:lnTo>
                <a:lnTo>
                  <a:pt x="118350" y="2104236"/>
                </a:lnTo>
                <a:lnTo>
                  <a:pt x="101351" y="2062988"/>
                </a:lnTo>
                <a:lnTo>
                  <a:pt x="85590" y="2021170"/>
                </a:lnTo>
                <a:lnTo>
                  <a:pt x="71088" y="1978804"/>
                </a:lnTo>
                <a:lnTo>
                  <a:pt x="57867" y="1935908"/>
                </a:lnTo>
                <a:lnTo>
                  <a:pt x="45948" y="1892503"/>
                </a:lnTo>
                <a:lnTo>
                  <a:pt x="35352" y="1848609"/>
                </a:lnTo>
                <a:lnTo>
                  <a:pt x="26100" y="1804246"/>
                </a:lnTo>
                <a:lnTo>
                  <a:pt x="18213" y="1759434"/>
                </a:lnTo>
                <a:lnTo>
                  <a:pt x="11713" y="1714192"/>
                </a:lnTo>
                <a:lnTo>
                  <a:pt x="6620" y="1668541"/>
                </a:lnTo>
                <a:lnTo>
                  <a:pt x="2956" y="1622501"/>
                </a:lnTo>
                <a:lnTo>
                  <a:pt x="742" y="1576092"/>
                </a:lnTo>
                <a:lnTo>
                  <a:pt x="0" y="1529334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2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KULEUVEN template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LEUVEN template" id="{35622144-D46C-4766-8EB3-86CECC23F023}" vid="{B9AB75DD-3994-4D63-8F62-D31F591DD8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91FA5599DBA4F83EB22067FAF8A15" ma:contentTypeVersion="14" ma:contentTypeDescription="Create a new document." ma:contentTypeScope="" ma:versionID="9525cfe78ef0802f3f44752cbdfdae3a">
  <xsd:schema xmlns:xsd="http://www.w3.org/2001/XMLSchema" xmlns:xs="http://www.w3.org/2001/XMLSchema" xmlns:p="http://schemas.microsoft.com/office/2006/metadata/properties" xmlns:ns3="3b943fb0-3b14-4e83-a2b5-11699d15ff18" xmlns:ns4="97c8115e-9f1e-4f99-a6ab-a1959d52c654" targetNamespace="http://schemas.microsoft.com/office/2006/metadata/properties" ma:root="true" ma:fieldsID="0b3166c13be9ea5ac08ca98610d6a61b" ns3:_="" ns4:_="">
    <xsd:import namespace="3b943fb0-3b14-4e83-a2b5-11699d15ff18"/>
    <xsd:import namespace="97c8115e-9f1e-4f99-a6ab-a1959d52c6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43fb0-3b14-4e83-a2b5-11699d15ff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8115e-9f1e-4f99-a6ab-a1959d52c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D8FF24-FD58-4FF3-BCD4-4C637AA9B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C3361B-BBE2-4B22-BB11-2BA414104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43fb0-3b14-4e83-a2b5-11699d15ff18"/>
    <ds:schemaRef ds:uri="97c8115e-9f1e-4f99-a6ab-a1959d52c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44C0B7-7847-488B-ACF4-9B31CBA1A3D0}">
  <ds:schemaRefs>
    <ds:schemaRef ds:uri="http://schemas.microsoft.com/office/2006/metadata/properties"/>
    <ds:schemaRef ds:uri="97c8115e-9f1e-4f99-a6ab-a1959d52c654"/>
    <ds:schemaRef ds:uri="http://purl.org/dc/terms/"/>
    <ds:schemaRef ds:uri="3b943fb0-3b14-4e83-a2b5-11699d15ff1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1001</Words>
  <Application>Microsoft Macintosh PowerPoint</Application>
  <PresentationFormat>Breedbeeld</PresentationFormat>
  <Paragraphs>191</Paragraphs>
  <Slides>27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Times New Roman</vt:lpstr>
      <vt:lpstr>Wingdings</vt:lpstr>
      <vt:lpstr>KULEUVEN template</vt:lpstr>
      <vt:lpstr>Digital Wellbeing  Strumbling (or not) over wireless internet</vt:lpstr>
      <vt:lpstr>Work 4.0</vt:lpstr>
      <vt:lpstr>Digitalisation of work</vt:lpstr>
      <vt:lpstr>PowerPoint-presentatie</vt:lpstr>
      <vt:lpstr>PowerPoint-presentatie</vt:lpstr>
      <vt:lpstr>PowerPoint-presentatie</vt:lpstr>
      <vt:lpstr>Work and ICT:  the ambivalence </vt:lpstr>
      <vt:lpstr>Paradox 1: Social connectivity</vt:lpstr>
      <vt:lpstr>PowerPoint-presentatie</vt:lpstr>
      <vt:lpstr>Paradox 2: Autonomy</vt:lpstr>
      <vt:lpstr>Autonomy</vt:lpstr>
      <vt:lpstr>Paradox 3: Productivity</vt:lpstr>
      <vt:lpstr>PowerPoint-presentatie</vt:lpstr>
      <vt:lpstr>Insert: technostress  (Ragu-Nathan et al., 2008)</vt:lpstr>
      <vt:lpstr>PowerPoint-presentatie</vt:lpstr>
      <vt:lpstr>Digital disconnection:  what and why?</vt:lpstr>
      <vt:lpstr>Latest trends in popular streams </vt:lpstr>
      <vt:lpstr>European Legislation</vt:lpstr>
      <vt:lpstr>Research</vt:lpstr>
      <vt:lpstr>Digital disconnection: what? </vt:lpstr>
      <vt:lpstr>PowerPoint-presentatie</vt:lpstr>
      <vt:lpstr>Digital disconnection: why? </vt:lpstr>
      <vt:lpstr>Digital Wellbeing</vt:lpstr>
      <vt:lpstr>What can the organisation do? </vt:lpstr>
      <vt:lpstr>Digital wellbeing</vt:lpstr>
      <vt:lpstr>Ingredients of a disconnection policy</vt:lpstr>
      <vt:lpstr>Time to disconnect!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Abraham</dc:creator>
  <cp:lastModifiedBy>Elfi Baillien</cp:lastModifiedBy>
  <cp:revision>119</cp:revision>
  <dcterms:created xsi:type="dcterms:W3CDTF">2019-10-17T12:26:18Z</dcterms:created>
  <dcterms:modified xsi:type="dcterms:W3CDTF">2024-04-24T12:50:39Z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0x0101003F591FA5599DBA4F83EB22067FAF8A15</vt:lpwstr>
  </property>
</Properties>
</file>