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26"/>
  </p:notesMasterIdLst>
  <p:sldIdLst>
    <p:sldId id="268" r:id="rId2"/>
    <p:sldId id="318" r:id="rId3"/>
    <p:sldId id="384" r:id="rId4"/>
    <p:sldId id="378" r:id="rId5"/>
    <p:sldId id="386" r:id="rId6"/>
    <p:sldId id="360" r:id="rId7"/>
    <p:sldId id="361" r:id="rId8"/>
    <p:sldId id="363" r:id="rId9"/>
    <p:sldId id="376" r:id="rId10"/>
    <p:sldId id="370" r:id="rId11"/>
    <p:sldId id="364" r:id="rId12"/>
    <p:sldId id="365" r:id="rId13"/>
    <p:sldId id="369" r:id="rId14"/>
    <p:sldId id="371" r:id="rId15"/>
    <p:sldId id="366" r:id="rId16"/>
    <p:sldId id="368" r:id="rId17"/>
    <p:sldId id="372" r:id="rId18"/>
    <p:sldId id="367" r:id="rId19"/>
    <p:sldId id="373" r:id="rId20"/>
    <p:sldId id="374" r:id="rId21"/>
    <p:sldId id="381" r:id="rId22"/>
    <p:sldId id="375" r:id="rId23"/>
    <p:sldId id="380" r:id="rId24"/>
    <p:sldId id="26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51A0CF-3C76-614B-1E1D-D8E37E91B513}" name="Julie Callaert" initials="JC" userId="S::Julie.Callaert@kuleuven.be::0f666790-e2ef-4185-bb62-e48df704289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e Callaert" initials="JC" lastIdx="1" clrIdx="0">
    <p:extLst>
      <p:ext uri="{19B8F6BF-5375-455C-9EA6-DF929625EA0E}">
        <p15:presenceInfo xmlns:p15="http://schemas.microsoft.com/office/powerpoint/2012/main" userId="S::julie.callaert@kuleuven.be::0f666790-e2ef-4185-bb62-e48df70428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66E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7B839F-A568-4922-BC6E-7C580215E8D3}" v="476" dt="2024-04-24T08:13:16.5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161" autoAdjust="0"/>
  </p:normalViewPr>
  <p:slideViewPr>
    <p:cSldViewPr snapToGrid="0">
      <p:cViewPr varScale="1">
        <p:scale>
          <a:sx n="67" d="100"/>
          <a:sy n="67" d="100"/>
        </p:scale>
        <p:origin x="117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Callaert" userId="0f666790-e2ef-4185-bb62-e48df7042895" providerId="ADAL" clId="{DD57DD7D-C297-40C6-AB74-80531D023CAB}"/>
    <pc:docChg chg="custSel modSld">
      <pc:chgData name="Julie Callaert" userId="0f666790-e2ef-4185-bb62-e48df7042895" providerId="ADAL" clId="{DD57DD7D-C297-40C6-AB74-80531D023CAB}" dt="2024-04-24T09:16:44.491" v="17" actId="6549"/>
      <pc:docMkLst>
        <pc:docMk/>
      </pc:docMkLst>
      <pc:sldChg chg="modSp mod">
        <pc:chgData name="Julie Callaert" userId="0f666790-e2ef-4185-bb62-e48df7042895" providerId="ADAL" clId="{DD57DD7D-C297-40C6-AB74-80531D023CAB}" dt="2024-04-24T09:12:35.287" v="4" actId="1076"/>
        <pc:sldMkLst>
          <pc:docMk/>
          <pc:sldMk cId="459536194" sldId="367"/>
        </pc:sldMkLst>
        <pc:spChg chg="mod">
          <ac:chgData name="Julie Callaert" userId="0f666790-e2ef-4185-bb62-e48df7042895" providerId="ADAL" clId="{DD57DD7D-C297-40C6-AB74-80531D023CAB}" dt="2024-04-24T09:12:35.287" v="4" actId="1076"/>
          <ac:spMkLst>
            <pc:docMk/>
            <pc:sldMk cId="459536194" sldId="367"/>
            <ac:spMk id="2" creationId="{17B24576-759B-A7B4-BC97-AEB919CFA15B}"/>
          </ac:spMkLst>
        </pc:spChg>
      </pc:sldChg>
      <pc:sldChg chg="modSp mod">
        <pc:chgData name="Julie Callaert" userId="0f666790-e2ef-4185-bb62-e48df7042895" providerId="ADAL" clId="{DD57DD7D-C297-40C6-AB74-80531D023CAB}" dt="2024-04-24T09:15:18.312" v="8" actId="27636"/>
        <pc:sldMkLst>
          <pc:docMk/>
          <pc:sldMk cId="1169937041" sldId="375"/>
        </pc:sldMkLst>
        <pc:spChg chg="mod">
          <ac:chgData name="Julie Callaert" userId="0f666790-e2ef-4185-bb62-e48df7042895" providerId="ADAL" clId="{DD57DD7D-C297-40C6-AB74-80531D023CAB}" dt="2024-04-24T09:15:18.312" v="8" actId="27636"/>
          <ac:spMkLst>
            <pc:docMk/>
            <pc:sldMk cId="1169937041" sldId="375"/>
            <ac:spMk id="6" creationId="{F4C60BF4-D76F-997E-FE2D-E9E5FF667FFB}"/>
          </ac:spMkLst>
        </pc:spChg>
      </pc:sldChg>
      <pc:sldChg chg="modSp mod">
        <pc:chgData name="Julie Callaert" userId="0f666790-e2ef-4185-bb62-e48df7042895" providerId="ADAL" clId="{DD57DD7D-C297-40C6-AB74-80531D023CAB}" dt="2024-04-24T09:16:44.491" v="17" actId="6549"/>
        <pc:sldMkLst>
          <pc:docMk/>
          <pc:sldMk cId="4113805702" sldId="380"/>
        </pc:sldMkLst>
        <pc:spChg chg="mod">
          <ac:chgData name="Julie Callaert" userId="0f666790-e2ef-4185-bb62-e48df7042895" providerId="ADAL" clId="{DD57DD7D-C297-40C6-AB74-80531D023CAB}" dt="2024-04-24T09:16:44.491" v="17" actId="6549"/>
          <ac:spMkLst>
            <pc:docMk/>
            <pc:sldMk cId="4113805702" sldId="380"/>
            <ac:spMk id="6" creationId="{F4C60BF4-D76F-997E-FE2D-E9E5FF667FFB}"/>
          </ac:spMkLst>
        </pc:spChg>
      </pc:sldChg>
    </pc:docChg>
  </pc:docChgLst>
  <pc:docChgLst>
    <pc:chgData name="Julie Callaert" userId="0f666790-e2ef-4185-bb62-e48df7042895" providerId="ADAL" clId="{BBC717E1-35D9-4A30-BBF8-E015202D6530}"/>
    <pc:docChg chg="custSel modSld">
      <pc:chgData name="Julie Callaert" userId="0f666790-e2ef-4185-bb62-e48df7042895" providerId="ADAL" clId="{BBC717E1-35D9-4A30-BBF8-E015202D6530}" dt="2023-06-16T08:47:13.038" v="89" actId="729"/>
      <pc:docMkLst>
        <pc:docMk/>
      </pc:docMkLst>
      <pc:sldChg chg="modSp mod">
        <pc:chgData name="Julie Callaert" userId="0f666790-e2ef-4185-bb62-e48df7042895" providerId="ADAL" clId="{BBC717E1-35D9-4A30-BBF8-E015202D6530}" dt="2023-06-16T07:35:09.486" v="54" actId="20577"/>
        <pc:sldMkLst>
          <pc:docMk/>
          <pc:sldMk cId="4084208904" sldId="268"/>
        </pc:sldMkLst>
        <pc:spChg chg="mod">
          <ac:chgData name="Julie Callaert" userId="0f666790-e2ef-4185-bb62-e48df7042895" providerId="ADAL" clId="{BBC717E1-35D9-4A30-BBF8-E015202D6530}" dt="2023-06-16T07:35:09.486" v="54" actId="20577"/>
          <ac:spMkLst>
            <pc:docMk/>
            <pc:sldMk cId="4084208904" sldId="268"/>
            <ac:spMk id="20" creationId="{00000000-0000-0000-0000-000000000000}"/>
          </ac:spMkLst>
        </pc:spChg>
      </pc:sldChg>
      <pc:sldChg chg="mod modShow">
        <pc:chgData name="Julie Callaert" userId="0f666790-e2ef-4185-bb62-e48df7042895" providerId="ADAL" clId="{BBC717E1-35D9-4A30-BBF8-E015202D6530}" dt="2023-06-16T08:47:13.038" v="89" actId="729"/>
        <pc:sldMkLst>
          <pc:docMk/>
          <pc:sldMk cId="3184248886" sldId="318"/>
        </pc:sldMkLst>
      </pc:sldChg>
      <pc:sldChg chg="modSp mod">
        <pc:chgData name="Julie Callaert" userId="0f666790-e2ef-4185-bb62-e48df7042895" providerId="ADAL" clId="{BBC717E1-35D9-4A30-BBF8-E015202D6530}" dt="2023-06-16T08:37:34.065" v="88" actId="20577"/>
        <pc:sldMkLst>
          <pc:docMk/>
          <pc:sldMk cId="3640011869" sldId="343"/>
        </pc:sldMkLst>
        <pc:spChg chg="mod">
          <ac:chgData name="Julie Callaert" userId="0f666790-e2ef-4185-bb62-e48df7042895" providerId="ADAL" clId="{BBC717E1-35D9-4A30-BBF8-E015202D6530}" dt="2023-06-16T08:37:34.065" v="88" actId="20577"/>
          <ac:spMkLst>
            <pc:docMk/>
            <pc:sldMk cId="3640011869" sldId="343"/>
            <ac:spMk id="2" creationId="{AD28F014-E767-486D-9DE6-954DA60128C2}"/>
          </ac:spMkLst>
        </pc:spChg>
      </pc:sldChg>
    </pc:docChg>
  </pc:docChgLst>
  <pc:docChgLst>
    <pc:chgData name="Julie Callaert" userId="0f666790-e2ef-4185-bb62-e48df7042895" providerId="ADAL" clId="{987B839F-A568-4922-BC6E-7C580215E8D3}"/>
    <pc:docChg chg="undo redo custSel addSld delSld modSld modMainMaster">
      <pc:chgData name="Julie Callaert" userId="0f666790-e2ef-4185-bb62-e48df7042895" providerId="ADAL" clId="{987B839F-A568-4922-BC6E-7C580215E8D3}" dt="2024-04-24T08:19:56.862" v="16692" actId="6549"/>
      <pc:docMkLst>
        <pc:docMk/>
      </pc:docMkLst>
      <pc:sldChg chg="addSp delSp modSp mod">
        <pc:chgData name="Julie Callaert" userId="0f666790-e2ef-4185-bb62-e48df7042895" providerId="ADAL" clId="{987B839F-A568-4922-BC6E-7C580215E8D3}" dt="2024-04-15T09:49:55.307" v="2536" actId="20577"/>
        <pc:sldMkLst>
          <pc:docMk/>
          <pc:sldMk cId="362829990" sldId="261"/>
        </pc:sldMkLst>
        <pc:spChg chg="add mod">
          <ac:chgData name="Julie Callaert" userId="0f666790-e2ef-4185-bb62-e48df7042895" providerId="ADAL" clId="{987B839F-A568-4922-BC6E-7C580215E8D3}" dt="2024-04-15T09:49:55.307" v="2536" actId="20577"/>
          <ac:spMkLst>
            <pc:docMk/>
            <pc:sldMk cId="362829990" sldId="261"/>
            <ac:spMk id="3" creationId="{2D05BD3C-36C7-E7FE-DFCA-3906A2F9CB09}"/>
          </ac:spMkLst>
        </pc:spChg>
        <pc:picChg chg="add mod">
          <ac:chgData name="Julie Callaert" userId="0f666790-e2ef-4185-bb62-e48df7042895" providerId="ADAL" clId="{987B839F-A568-4922-BC6E-7C580215E8D3}" dt="2024-04-15T09:49:03.387" v="2477" actId="1076"/>
          <ac:picMkLst>
            <pc:docMk/>
            <pc:sldMk cId="362829990" sldId="261"/>
            <ac:picMk id="2" creationId="{E380817A-1708-0B83-D5BD-7471DBA3DE0E}"/>
          </ac:picMkLst>
        </pc:picChg>
        <pc:picChg chg="del">
          <ac:chgData name="Julie Callaert" userId="0f666790-e2ef-4185-bb62-e48df7042895" providerId="ADAL" clId="{987B839F-A568-4922-BC6E-7C580215E8D3}" dt="2024-04-15T09:48:51.131" v="2474" actId="478"/>
          <ac:picMkLst>
            <pc:docMk/>
            <pc:sldMk cId="362829990" sldId="261"/>
            <ac:picMk id="5" creationId="{2BBCE43F-C601-4170-AA05-02944C5BA0A8}"/>
          </ac:picMkLst>
        </pc:picChg>
      </pc:sldChg>
      <pc:sldChg chg="addSp delSp modSp mod setBg">
        <pc:chgData name="Julie Callaert" userId="0f666790-e2ef-4185-bb62-e48df7042895" providerId="ADAL" clId="{987B839F-A568-4922-BC6E-7C580215E8D3}" dt="2024-04-24T07:34:09.165" v="16535" actId="20577"/>
        <pc:sldMkLst>
          <pc:docMk/>
          <pc:sldMk cId="4084208904" sldId="268"/>
        </pc:sldMkLst>
        <pc:spChg chg="mod">
          <ac:chgData name="Julie Callaert" userId="0f666790-e2ef-4185-bb62-e48df7042895" providerId="ADAL" clId="{987B839F-A568-4922-BC6E-7C580215E8D3}" dt="2024-04-15T09:35:16.901" v="2390" actId="26606"/>
          <ac:spMkLst>
            <pc:docMk/>
            <pc:sldMk cId="4084208904" sldId="268"/>
            <ac:spMk id="9" creationId="{A28AFB8B-EFB7-4091-A06F-C4730904D06C}"/>
          </ac:spMkLst>
        </pc:spChg>
        <pc:spChg chg="mod">
          <ac:chgData name="Julie Callaert" userId="0f666790-e2ef-4185-bb62-e48df7042895" providerId="ADAL" clId="{987B839F-A568-4922-BC6E-7C580215E8D3}" dt="2024-04-16T11:10:38.848" v="8995" actId="20577"/>
          <ac:spMkLst>
            <pc:docMk/>
            <pc:sldMk cId="4084208904" sldId="268"/>
            <ac:spMk id="19" creationId="{00000000-0000-0000-0000-000000000000}"/>
          </ac:spMkLst>
        </pc:spChg>
        <pc:spChg chg="add del mod replId">
          <ac:chgData name="Julie Callaert" userId="0f666790-e2ef-4185-bb62-e48df7042895" providerId="ADAL" clId="{987B839F-A568-4922-BC6E-7C580215E8D3}" dt="2024-04-24T07:34:09.165" v="16535" actId="20577"/>
          <ac:spMkLst>
            <pc:docMk/>
            <pc:sldMk cId="4084208904" sldId="268"/>
            <ac:spMk id="20" creationId="{00000000-0000-0000-0000-000000000000}"/>
          </ac:spMkLst>
        </pc:spChg>
        <pc:spChg chg="add del">
          <ac:chgData name="Julie Callaert" userId="0f666790-e2ef-4185-bb62-e48df7042895" providerId="ADAL" clId="{987B839F-A568-4922-BC6E-7C580215E8D3}" dt="2024-04-15T09:35:16.901" v="2390" actId="26606"/>
          <ac:spMkLst>
            <pc:docMk/>
            <pc:sldMk cId="4084208904" sldId="268"/>
            <ac:spMk id="23" creationId="{56E9B3E6-E277-4D68-BA48-9CB43FFBD6E2}"/>
          </ac:spMkLst>
        </pc:spChg>
        <pc:spChg chg="add del">
          <ac:chgData name="Julie Callaert" userId="0f666790-e2ef-4185-bb62-e48df7042895" providerId="ADAL" clId="{987B839F-A568-4922-BC6E-7C580215E8D3}" dt="2024-04-15T09:35:16.901" v="2390" actId="26606"/>
          <ac:spMkLst>
            <pc:docMk/>
            <pc:sldMk cId="4084208904" sldId="268"/>
            <ac:spMk id="58" creationId="{D5B0017B-2ECA-49AF-B397-DC140825DF8D}"/>
          </ac:spMkLst>
        </pc:spChg>
        <pc:grpChg chg="add del">
          <ac:chgData name="Julie Callaert" userId="0f666790-e2ef-4185-bb62-e48df7042895" providerId="ADAL" clId="{987B839F-A568-4922-BC6E-7C580215E8D3}" dt="2024-04-15T09:35:16.901" v="2390" actId="26606"/>
          <ac:grpSpMkLst>
            <pc:docMk/>
            <pc:sldMk cId="4084208904" sldId="268"/>
            <ac:grpSpMk id="24" creationId="{AE1C45F0-260A-458C-96ED-C1F6D2151219}"/>
          </ac:grpSpMkLst>
        </pc:grpChg>
        <pc:picChg chg="add mod">
          <ac:chgData name="Julie Callaert" userId="0f666790-e2ef-4185-bb62-e48df7042895" providerId="ADAL" clId="{987B839F-A568-4922-BC6E-7C580215E8D3}" dt="2024-04-15T09:48:54.465" v="2475" actId="1076"/>
          <ac:picMkLst>
            <pc:docMk/>
            <pc:sldMk cId="4084208904" sldId="268"/>
            <ac:picMk id="3" creationId="{FC783F32-9E87-7413-7F6B-307927AD1920}"/>
          </ac:picMkLst>
        </pc:picChg>
        <pc:picChg chg="del">
          <ac:chgData name="Julie Callaert" userId="0f666790-e2ef-4185-bb62-e48df7042895" providerId="ADAL" clId="{987B839F-A568-4922-BC6E-7C580215E8D3}" dt="2024-04-15T07:51:09.641" v="42" actId="478"/>
          <ac:picMkLst>
            <pc:docMk/>
            <pc:sldMk cId="4084208904" sldId="268"/>
            <ac:picMk id="8" creationId="{B2733B2F-D96A-41AB-9B1A-149DD88E77CF}"/>
          </ac:picMkLst>
        </pc:picChg>
        <pc:picChg chg="del">
          <ac:chgData name="Julie Callaert" userId="0f666790-e2ef-4185-bb62-e48df7042895" providerId="ADAL" clId="{987B839F-A568-4922-BC6E-7C580215E8D3}" dt="2024-04-15T07:51:11.757" v="44" actId="478"/>
          <ac:picMkLst>
            <pc:docMk/>
            <pc:sldMk cId="4084208904" sldId="268"/>
            <ac:picMk id="40" creationId="{CA6B1C7E-8CEE-4C5E-9A73-825BB704192C}"/>
          </ac:picMkLst>
        </pc:picChg>
        <pc:picChg chg="del">
          <ac:chgData name="Julie Callaert" userId="0f666790-e2ef-4185-bb62-e48df7042895" providerId="ADAL" clId="{987B839F-A568-4922-BC6E-7C580215E8D3}" dt="2024-04-15T07:51:10.515" v="43" actId="478"/>
          <ac:picMkLst>
            <pc:docMk/>
            <pc:sldMk cId="4084208904" sldId="268"/>
            <ac:picMk id="42" creationId="{DE37865D-F326-472C-91D1-72FE1863FDB3}"/>
          </ac:picMkLst>
        </pc:picChg>
        <pc:picChg chg="del">
          <ac:chgData name="Julie Callaert" userId="0f666790-e2ef-4185-bb62-e48df7042895" providerId="ADAL" clId="{987B839F-A568-4922-BC6E-7C580215E8D3}" dt="2024-04-15T07:51:08.508" v="41" actId="478"/>
          <ac:picMkLst>
            <pc:docMk/>
            <pc:sldMk cId="4084208904" sldId="268"/>
            <ac:picMk id="44" creationId="{A258768E-7F7E-4491-8C9A-432071C3E3B9}"/>
          </ac:picMkLst>
        </pc:picChg>
        <pc:picChg chg="del">
          <ac:chgData name="Julie Callaert" userId="0f666790-e2ef-4185-bb62-e48df7042895" providerId="ADAL" clId="{987B839F-A568-4922-BC6E-7C580215E8D3}" dt="2024-04-15T07:51:07.296" v="40" actId="478"/>
          <ac:picMkLst>
            <pc:docMk/>
            <pc:sldMk cId="4084208904" sldId="268"/>
            <ac:picMk id="46" creationId="{3259EDD9-94A0-43B6-BA5B-71727187F4DE}"/>
          </ac:picMkLst>
        </pc:picChg>
        <pc:cxnChg chg="add del">
          <ac:chgData name="Julie Callaert" userId="0f666790-e2ef-4185-bb62-e48df7042895" providerId="ADAL" clId="{987B839F-A568-4922-BC6E-7C580215E8D3}" dt="2024-04-15T09:35:16.901" v="2390" actId="26606"/>
          <ac:cxnSpMkLst>
            <pc:docMk/>
            <pc:sldMk cId="4084208904" sldId="268"/>
            <ac:cxnSpMk id="59" creationId="{6CF1BAF6-AD41-4082-B212-8A1F9A2E8779}"/>
          </ac:cxnSpMkLst>
        </pc:cxnChg>
      </pc:sldChg>
      <pc:sldChg chg="addSp delSp modSp mod modShow modNotesTx">
        <pc:chgData name="Julie Callaert" userId="0f666790-e2ef-4185-bb62-e48df7042895" providerId="ADAL" clId="{987B839F-A568-4922-BC6E-7C580215E8D3}" dt="2024-04-24T07:09:17.521" v="16514" actId="207"/>
        <pc:sldMkLst>
          <pc:docMk/>
          <pc:sldMk cId="3184248886" sldId="318"/>
        </pc:sldMkLst>
        <pc:spChg chg="add del mod">
          <ac:chgData name="Julie Callaert" userId="0f666790-e2ef-4185-bb62-e48df7042895" providerId="ADAL" clId="{987B839F-A568-4922-BC6E-7C580215E8D3}" dt="2024-04-15T09:36:18.968" v="2399" actId="26606"/>
          <ac:spMkLst>
            <pc:docMk/>
            <pc:sldMk cId="3184248886" sldId="318"/>
            <ac:spMk id="2" creationId="{AD28F014-E767-486D-9DE6-954DA60128C2}"/>
          </ac:spMkLst>
        </pc:spChg>
        <pc:spChg chg="mod">
          <ac:chgData name="Julie Callaert" userId="0f666790-e2ef-4185-bb62-e48df7042895" providerId="ADAL" clId="{987B839F-A568-4922-BC6E-7C580215E8D3}" dt="2024-04-15T08:15:29.193" v="132" actId="20577"/>
          <ac:spMkLst>
            <pc:docMk/>
            <pc:sldMk cId="3184248886" sldId="318"/>
            <ac:spMk id="5" creationId="{B42642B1-A124-4678-8F3A-068BC66E946D}"/>
          </ac:spMkLst>
        </pc:spChg>
        <pc:graphicFrameChg chg="add del">
          <ac:chgData name="Julie Callaert" userId="0f666790-e2ef-4185-bb62-e48df7042895" providerId="ADAL" clId="{987B839F-A568-4922-BC6E-7C580215E8D3}" dt="2024-04-15T09:36:00.319" v="2392" actId="26606"/>
          <ac:graphicFrameMkLst>
            <pc:docMk/>
            <pc:sldMk cId="3184248886" sldId="318"/>
            <ac:graphicFrameMk id="7" creationId="{E9A0F0D7-8274-F57C-A1FF-CEC51ECCB3A6}"/>
          </ac:graphicFrameMkLst>
        </pc:graphicFrameChg>
        <pc:graphicFrameChg chg="add del">
          <ac:chgData name="Julie Callaert" userId="0f666790-e2ef-4185-bb62-e48df7042895" providerId="ADAL" clId="{987B839F-A568-4922-BC6E-7C580215E8D3}" dt="2024-04-15T09:36:09.340" v="2394" actId="26606"/>
          <ac:graphicFrameMkLst>
            <pc:docMk/>
            <pc:sldMk cId="3184248886" sldId="318"/>
            <ac:graphicFrameMk id="9" creationId="{9E9C27B7-4619-092E-C1FE-B585EAB7BE81}"/>
          </ac:graphicFrameMkLst>
        </pc:graphicFrameChg>
        <pc:graphicFrameChg chg="add del">
          <ac:chgData name="Julie Callaert" userId="0f666790-e2ef-4185-bb62-e48df7042895" providerId="ADAL" clId="{987B839F-A568-4922-BC6E-7C580215E8D3}" dt="2024-04-15T09:36:16.015" v="2396" actId="26606"/>
          <ac:graphicFrameMkLst>
            <pc:docMk/>
            <pc:sldMk cId="3184248886" sldId="318"/>
            <ac:graphicFrameMk id="11" creationId="{A92BE86A-C85F-A660-D971-423B2B46A168}"/>
          </ac:graphicFrameMkLst>
        </pc:graphicFrameChg>
        <pc:graphicFrameChg chg="add del">
          <ac:chgData name="Julie Callaert" userId="0f666790-e2ef-4185-bb62-e48df7042895" providerId="ADAL" clId="{987B839F-A568-4922-BC6E-7C580215E8D3}" dt="2024-04-15T09:36:18.938" v="2398" actId="26606"/>
          <ac:graphicFrameMkLst>
            <pc:docMk/>
            <pc:sldMk cId="3184248886" sldId="318"/>
            <ac:graphicFrameMk id="13" creationId="{D5538682-8F96-29C8-8B88-4AB6F1FC2D95}"/>
          </ac:graphicFrameMkLst>
        </pc:graphicFrameChg>
        <pc:graphicFrameChg chg="add mod modGraphic">
          <ac:chgData name="Julie Callaert" userId="0f666790-e2ef-4185-bb62-e48df7042895" providerId="ADAL" clId="{987B839F-A568-4922-BC6E-7C580215E8D3}" dt="2024-04-24T07:09:17.521" v="16514" actId="207"/>
          <ac:graphicFrameMkLst>
            <pc:docMk/>
            <pc:sldMk cId="3184248886" sldId="318"/>
            <ac:graphicFrameMk id="15" creationId="{A92BE86A-C85F-A660-D971-423B2B46A168}"/>
          </ac:graphicFrameMkLst>
        </pc:graphicFrameChg>
        <pc:picChg chg="add del mod">
          <ac:chgData name="Julie Callaert" userId="0f666790-e2ef-4185-bb62-e48df7042895" providerId="ADAL" clId="{987B839F-A568-4922-BC6E-7C580215E8D3}" dt="2024-04-15T10:38:33.066" v="3924" actId="478"/>
          <ac:picMkLst>
            <pc:docMk/>
            <pc:sldMk cId="3184248886" sldId="318"/>
            <ac:picMk id="3" creationId="{8CC12A13-7A48-955A-526E-4C8D3222A2CB}"/>
          </ac:picMkLst>
        </pc:picChg>
        <pc:picChg chg="del">
          <ac:chgData name="Julie Callaert" userId="0f666790-e2ef-4185-bb62-e48df7042895" providerId="ADAL" clId="{987B839F-A568-4922-BC6E-7C580215E8D3}" dt="2024-04-15T09:34:10.301" v="2385" actId="478"/>
          <ac:picMkLst>
            <pc:docMk/>
            <pc:sldMk cId="3184248886" sldId="318"/>
            <ac:picMk id="8" creationId="{2BBCE43F-C601-4170-AA05-02944C5BA0A8}"/>
          </ac:picMkLst>
        </pc:picChg>
      </pc:sldChg>
      <pc:sldChg chg="del">
        <pc:chgData name="Julie Callaert" userId="0f666790-e2ef-4185-bb62-e48df7042895" providerId="ADAL" clId="{987B839F-A568-4922-BC6E-7C580215E8D3}" dt="2024-04-15T09:48:47.811" v="2473" actId="47"/>
        <pc:sldMkLst>
          <pc:docMk/>
          <pc:sldMk cId="1231366544" sldId="319"/>
        </pc:sldMkLst>
      </pc:sldChg>
      <pc:sldChg chg="del">
        <pc:chgData name="Julie Callaert" userId="0f666790-e2ef-4185-bb62-e48df7042895" providerId="ADAL" clId="{987B839F-A568-4922-BC6E-7C580215E8D3}" dt="2024-04-15T09:48:38.945" v="2466" actId="47"/>
        <pc:sldMkLst>
          <pc:docMk/>
          <pc:sldMk cId="3498087494" sldId="321"/>
        </pc:sldMkLst>
      </pc:sldChg>
      <pc:sldChg chg="del">
        <pc:chgData name="Julie Callaert" userId="0f666790-e2ef-4185-bb62-e48df7042895" providerId="ADAL" clId="{987B839F-A568-4922-BC6E-7C580215E8D3}" dt="2024-04-15T09:48:20.948" v="2452" actId="47"/>
        <pc:sldMkLst>
          <pc:docMk/>
          <pc:sldMk cId="315746022" sldId="324"/>
        </pc:sldMkLst>
      </pc:sldChg>
      <pc:sldChg chg="del">
        <pc:chgData name="Julie Callaert" userId="0f666790-e2ef-4185-bb62-e48df7042895" providerId="ADAL" clId="{987B839F-A568-4922-BC6E-7C580215E8D3}" dt="2024-04-15T09:48:46.868" v="2472" actId="47"/>
        <pc:sldMkLst>
          <pc:docMk/>
          <pc:sldMk cId="4174577762" sldId="328"/>
        </pc:sldMkLst>
      </pc:sldChg>
      <pc:sldChg chg="del">
        <pc:chgData name="Julie Callaert" userId="0f666790-e2ef-4185-bb62-e48df7042895" providerId="ADAL" clId="{987B839F-A568-4922-BC6E-7C580215E8D3}" dt="2024-04-15T09:48:44.473" v="2470" actId="47"/>
        <pc:sldMkLst>
          <pc:docMk/>
          <pc:sldMk cId="736074686" sldId="329"/>
        </pc:sldMkLst>
      </pc:sldChg>
      <pc:sldChg chg="del">
        <pc:chgData name="Julie Callaert" userId="0f666790-e2ef-4185-bb62-e48df7042895" providerId="ADAL" clId="{987B839F-A568-4922-BC6E-7C580215E8D3}" dt="2024-04-15T09:48:45.169" v="2471" actId="47"/>
        <pc:sldMkLst>
          <pc:docMk/>
          <pc:sldMk cId="344699606" sldId="330"/>
        </pc:sldMkLst>
      </pc:sldChg>
      <pc:sldChg chg="del">
        <pc:chgData name="Julie Callaert" userId="0f666790-e2ef-4185-bb62-e48df7042895" providerId="ADAL" clId="{987B839F-A568-4922-BC6E-7C580215E8D3}" dt="2024-04-15T09:48:37.794" v="2465" actId="47"/>
        <pc:sldMkLst>
          <pc:docMk/>
          <pc:sldMk cId="904974764" sldId="331"/>
        </pc:sldMkLst>
      </pc:sldChg>
      <pc:sldChg chg="del">
        <pc:chgData name="Julie Callaert" userId="0f666790-e2ef-4185-bb62-e48df7042895" providerId="ADAL" clId="{987B839F-A568-4922-BC6E-7C580215E8D3}" dt="2024-04-15T09:48:34.922" v="2462" actId="47"/>
        <pc:sldMkLst>
          <pc:docMk/>
          <pc:sldMk cId="3522802309" sldId="332"/>
        </pc:sldMkLst>
      </pc:sldChg>
      <pc:sldChg chg="del">
        <pc:chgData name="Julie Callaert" userId="0f666790-e2ef-4185-bb62-e48df7042895" providerId="ADAL" clId="{987B839F-A568-4922-BC6E-7C580215E8D3}" dt="2024-04-15T09:48:32.114" v="2458" actId="47"/>
        <pc:sldMkLst>
          <pc:docMk/>
          <pc:sldMk cId="88640368" sldId="335"/>
        </pc:sldMkLst>
      </pc:sldChg>
      <pc:sldChg chg="del">
        <pc:chgData name="Julie Callaert" userId="0f666790-e2ef-4185-bb62-e48df7042895" providerId="ADAL" clId="{987B839F-A568-4922-BC6E-7C580215E8D3}" dt="2024-04-15T09:48:40.185" v="2467" actId="47"/>
        <pc:sldMkLst>
          <pc:docMk/>
          <pc:sldMk cId="2746129606" sldId="336"/>
        </pc:sldMkLst>
      </pc:sldChg>
      <pc:sldChg chg="del">
        <pc:chgData name="Julie Callaert" userId="0f666790-e2ef-4185-bb62-e48df7042895" providerId="ADAL" clId="{987B839F-A568-4922-BC6E-7C580215E8D3}" dt="2024-04-15T09:48:36.214" v="2464" actId="47"/>
        <pc:sldMkLst>
          <pc:docMk/>
          <pc:sldMk cId="1927223559" sldId="337"/>
        </pc:sldMkLst>
      </pc:sldChg>
      <pc:sldChg chg="del">
        <pc:chgData name="Julie Callaert" userId="0f666790-e2ef-4185-bb62-e48df7042895" providerId="ADAL" clId="{987B839F-A568-4922-BC6E-7C580215E8D3}" dt="2024-04-15T09:48:29.632" v="2455" actId="47"/>
        <pc:sldMkLst>
          <pc:docMk/>
          <pc:sldMk cId="3640011869" sldId="343"/>
        </pc:sldMkLst>
      </pc:sldChg>
      <pc:sldChg chg="del">
        <pc:chgData name="Julie Callaert" userId="0f666790-e2ef-4185-bb62-e48df7042895" providerId="ADAL" clId="{987B839F-A568-4922-BC6E-7C580215E8D3}" dt="2024-04-15T09:48:30.723" v="2456" actId="47"/>
        <pc:sldMkLst>
          <pc:docMk/>
          <pc:sldMk cId="305452289" sldId="345"/>
        </pc:sldMkLst>
      </pc:sldChg>
      <pc:sldChg chg="del">
        <pc:chgData name="Julie Callaert" userId="0f666790-e2ef-4185-bb62-e48df7042895" providerId="ADAL" clId="{987B839F-A568-4922-BC6E-7C580215E8D3}" dt="2024-04-15T09:48:32.800" v="2459" actId="47"/>
        <pc:sldMkLst>
          <pc:docMk/>
          <pc:sldMk cId="2095696890" sldId="347"/>
        </pc:sldMkLst>
      </pc:sldChg>
      <pc:sldChg chg="del">
        <pc:chgData name="Julie Callaert" userId="0f666790-e2ef-4185-bb62-e48df7042895" providerId="ADAL" clId="{987B839F-A568-4922-BC6E-7C580215E8D3}" dt="2024-04-15T09:48:33.510" v="2460" actId="47"/>
        <pc:sldMkLst>
          <pc:docMk/>
          <pc:sldMk cId="2984199436" sldId="348"/>
        </pc:sldMkLst>
      </pc:sldChg>
      <pc:sldChg chg="del">
        <pc:chgData name="Julie Callaert" userId="0f666790-e2ef-4185-bb62-e48df7042895" providerId="ADAL" clId="{987B839F-A568-4922-BC6E-7C580215E8D3}" dt="2024-04-15T09:48:43.521" v="2469" actId="47"/>
        <pc:sldMkLst>
          <pc:docMk/>
          <pc:sldMk cId="1884017353" sldId="349"/>
        </pc:sldMkLst>
      </pc:sldChg>
      <pc:sldChg chg="del">
        <pc:chgData name="Julie Callaert" userId="0f666790-e2ef-4185-bb62-e48df7042895" providerId="ADAL" clId="{987B839F-A568-4922-BC6E-7C580215E8D3}" dt="2024-04-15T09:48:31.455" v="2457" actId="47"/>
        <pc:sldMkLst>
          <pc:docMk/>
          <pc:sldMk cId="2876590189" sldId="352"/>
        </pc:sldMkLst>
      </pc:sldChg>
      <pc:sldChg chg="del">
        <pc:chgData name="Julie Callaert" userId="0f666790-e2ef-4185-bb62-e48df7042895" providerId="ADAL" clId="{987B839F-A568-4922-BC6E-7C580215E8D3}" dt="2024-04-15T09:48:41.337" v="2468" actId="47"/>
        <pc:sldMkLst>
          <pc:docMk/>
          <pc:sldMk cId="3379281114" sldId="355"/>
        </pc:sldMkLst>
      </pc:sldChg>
      <pc:sldChg chg="del">
        <pc:chgData name="Julie Callaert" userId="0f666790-e2ef-4185-bb62-e48df7042895" providerId="ADAL" clId="{987B839F-A568-4922-BC6E-7C580215E8D3}" dt="2024-04-15T09:48:34.198" v="2461" actId="47"/>
        <pc:sldMkLst>
          <pc:docMk/>
          <pc:sldMk cId="2518363454" sldId="356"/>
        </pc:sldMkLst>
      </pc:sldChg>
      <pc:sldChg chg="del">
        <pc:chgData name="Julie Callaert" userId="0f666790-e2ef-4185-bb62-e48df7042895" providerId="ADAL" clId="{987B839F-A568-4922-BC6E-7C580215E8D3}" dt="2024-04-15T09:48:35.570" v="2463" actId="47"/>
        <pc:sldMkLst>
          <pc:docMk/>
          <pc:sldMk cId="1200431654" sldId="357"/>
        </pc:sldMkLst>
      </pc:sldChg>
      <pc:sldChg chg="del">
        <pc:chgData name="Julie Callaert" userId="0f666790-e2ef-4185-bb62-e48df7042895" providerId="ADAL" clId="{987B839F-A568-4922-BC6E-7C580215E8D3}" dt="2024-04-15T09:48:27.440" v="2453" actId="47"/>
        <pc:sldMkLst>
          <pc:docMk/>
          <pc:sldMk cId="4287175859" sldId="358"/>
        </pc:sldMkLst>
      </pc:sldChg>
      <pc:sldChg chg="del">
        <pc:chgData name="Julie Callaert" userId="0f666790-e2ef-4185-bb62-e48df7042895" providerId="ADAL" clId="{987B839F-A568-4922-BC6E-7C580215E8D3}" dt="2024-04-15T09:48:28.592" v="2454" actId="47"/>
        <pc:sldMkLst>
          <pc:docMk/>
          <pc:sldMk cId="3312862691" sldId="359"/>
        </pc:sldMkLst>
      </pc:sldChg>
      <pc:sldChg chg="addSp delSp modSp add mod setBg modShow modNotesTx">
        <pc:chgData name="Julie Callaert" userId="0f666790-e2ef-4185-bb62-e48df7042895" providerId="ADAL" clId="{987B839F-A568-4922-BC6E-7C580215E8D3}" dt="2024-04-24T07:10:39.933" v="16525" actId="20577"/>
        <pc:sldMkLst>
          <pc:docMk/>
          <pc:sldMk cId="1931792508" sldId="360"/>
        </pc:sldMkLst>
        <pc:spChg chg="del mod">
          <ac:chgData name="Julie Callaert" userId="0f666790-e2ef-4185-bb62-e48df7042895" providerId="ADAL" clId="{987B839F-A568-4922-BC6E-7C580215E8D3}" dt="2024-04-15T09:36:45.773" v="2400" actId="26606"/>
          <ac:spMkLst>
            <pc:docMk/>
            <pc:sldMk cId="1931792508" sldId="360"/>
            <ac:spMk id="2" creationId="{AD28F014-E767-486D-9DE6-954DA60128C2}"/>
          </ac:spMkLst>
        </pc:spChg>
        <pc:spChg chg="mod topLvl">
          <ac:chgData name="Julie Callaert" userId="0f666790-e2ef-4185-bb62-e48df7042895" providerId="ADAL" clId="{987B839F-A568-4922-BC6E-7C580215E8D3}" dt="2024-04-22T13:25:54.555" v="14358" actId="164"/>
          <ac:spMkLst>
            <pc:docMk/>
            <pc:sldMk cId="1931792508" sldId="360"/>
            <ac:spMk id="3" creationId="{D750BB8E-39ED-98E3-0F61-14EEBB492BFB}"/>
          </ac:spMkLst>
        </pc:spChg>
        <pc:spChg chg="mod topLvl">
          <ac:chgData name="Julie Callaert" userId="0f666790-e2ef-4185-bb62-e48df7042895" providerId="ADAL" clId="{987B839F-A568-4922-BC6E-7C580215E8D3}" dt="2024-04-22T13:25:54.555" v="14358" actId="164"/>
          <ac:spMkLst>
            <pc:docMk/>
            <pc:sldMk cId="1931792508" sldId="360"/>
            <ac:spMk id="4" creationId="{CA64A34E-A61E-7602-558F-F14B36BC61CE}"/>
          </ac:spMkLst>
        </pc:spChg>
        <pc:spChg chg="mod">
          <ac:chgData name="Julie Callaert" userId="0f666790-e2ef-4185-bb62-e48df7042895" providerId="ADAL" clId="{987B839F-A568-4922-BC6E-7C580215E8D3}" dt="2024-04-15T09:39:42.065" v="2417" actId="26606"/>
          <ac:spMkLst>
            <pc:docMk/>
            <pc:sldMk cId="1931792508" sldId="360"/>
            <ac:spMk id="5" creationId="{B42642B1-A124-4678-8F3A-068BC66E946D}"/>
          </ac:spMkLst>
        </pc:spChg>
        <pc:spChg chg="mod topLvl">
          <ac:chgData name="Julie Callaert" userId="0f666790-e2ef-4185-bb62-e48df7042895" providerId="ADAL" clId="{987B839F-A568-4922-BC6E-7C580215E8D3}" dt="2024-04-22T13:25:54.555" v="14358" actId="164"/>
          <ac:spMkLst>
            <pc:docMk/>
            <pc:sldMk cId="1931792508" sldId="360"/>
            <ac:spMk id="6" creationId="{3CD6756F-A762-E804-9298-8F0F1DBB6E0B}"/>
          </ac:spMkLst>
        </pc:spChg>
        <pc:spChg chg="del mod">
          <ac:chgData name="Julie Callaert" userId="0f666790-e2ef-4185-bb62-e48df7042895" providerId="ADAL" clId="{987B839F-A568-4922-BC6E-7C580215E8D3}" dt="2024-04-22T13:25:14.733" v="14353" actId="478"/>
          <ac:spMkLst>
            <pc:docMk/>
            <pc:sldMk cId="1931792508" sldId="360"/>
            <ac:spMk id="8" creationId="{58F9F26B-AEFA-D2D2-8676-C61679C09B51}"/>
          </ac:spMkLst>
        </pc:spChg>
        <pc:spChg chg="del mod">
          <ac:chgData name="Julie Callaert" userId="0f666790-e2ef-4185-bb62-e48df7042895" providerId="ADAL" clId="{987B839F-A568-4922-BC6E-7C580215E8D3}" dt="2024-04-22T13:25:21.853" v="14355" actId="478"/>
          <ac:spMkLst>
            <pc:docMk/>
            <pc:sldMk cId="1931792508" sldId="360"/>
            <ac:spMk id="9" creationId="{D5D58D10-7765-4D4B-91A2-FA96494B019C}"/>
          </ac:spMkLst>
        </pc:spChg>
        <pc:spChg chg="del mod">
          <ac:chgData name="Julie Callaert" userId="0f666790-e2ef-4185-bb62-e48df7042895" providerId="ADAL" clId="{987B839F-A568-4922-BC6E-7C580215E8D3}" dt="2024-04-22T13:25:18.124" v="14354" actId="478"/>
          <ac:spMkLst>
            <pc:docMk/>
            <pc:sldMk cId="1931792508" sldId="360"/>
            <ac:spMk id="10" creationId="{23DA3782-C1C4-95E7-9413-536B184EDBA1}"/>
          </ac:spMkLst>
        </pc:spChg>
        <pc:spChg chg="mod topLvl">
          <ac:chgData name="Julie Callaert" userId="0f666790-e2ef-4185-bb62-e48df7042895" providerId="ADAL" clId="{987B839F-A568-4922-BC6E-7C580215E8D3}" dt="2024-04-22T13:26:18.979" v="14360" actId="164"/>
          <ac:spMkLst>
            <pc:docMk/>
            <pc:sldMk cId="1931792508" sldId="360"/>
            <ac:spMk id="11" creationId="{396D9F8D-FB31-31E0-8D00-45840F6E8147}"/>
          </ac:spMkLst>
        </pc:spChg>
        <pc:spChg chg="mod topLvl">
          <ac:chgData name="Julie Callaert" userId="0f666790-e2ef-4185-bb62-e48df7042895" providerId="ADAL" clId="{987B839F-A568-4922-BC6E-7C580215E8D3}" dt="2024-04-22T13:26:18.979" v="14360" actId="164"/>
          <ac:spMkLst>
            <pc:docMk/>
            <pc:sldMk cId="1931792508" sldId="360"/>
            <ac:spMk id="12" creationId="{288FC546-CCE1-46A2-B32B-8BF0EAE1F810}"/>
          </ac:spMkLst>
        </pc:spChg>
        <pc:spChg chg="add del">
          <ac:chgData name="Julie Callaert" userId="0f666790-e2ef-4185-bb62-e48df7042895" providerId="ADAL" clId="{987B839F-A568-4922-BC6E-7C580215E8D3}" dt="2024-04-15T09:39:42.065" v="2417" actId="26606"/>
          <ac:spMkLst>
            <pc:docMk/>
            <pc:sldMk cId="1931792508" sldId="360"/>
            <ac:spMk id="12" creationId="{955A2079-FA98-4876-80F0-72364A7D2EA4}"/>
          </ac:spMkLst>
        </pc:spChg>
        <pc:spChg chg="mod topLvl">
          <ac:chgData name="Julie Callaert" userId="0f666790-e2ef-4185-bb62-e48df7042895" providerId="ADAL" clId="{987B839F-A568-4922-BC6E-7C580215E8D3}" dt="2024-04-23T14:21:19.860" v="16398" actId="20577"/>
          <ac:spMkLst>
            <pc:docMk/>
            <pc:sldMk cId="1931792508" sldId="360"/>
            <ac:spMk id="13" creationId="{EF55400C-00EE-9E75-B9B7-82C5E15BBB2A}"/>
          </ac:spMkLst>
        </pc:spChg>
        <pc:spChg chg="mod topLvl">
          <ac:chgData name="Julie Callaert" userId="0f666790-e2ef-4185-bb62-e48df7042895" providerId="ADAL" clId="{987B839F-A568-4922-BC6E-7C580215E8D3}" dt="2024-04-22T13:26:18.979" v="14360" actId="164"/>
          <ac:spMkLst>
            <pc:docMk/>
            <pc:sldMk cId="1931792508" sldId="360"/>
            <ac:spMk id="14" creationId="{10F91DD0-A3F8-2B97-5B4A-874E1DDF5C37}"/>
          </ac:spMkLst>
        </pc:spChg>
        <pc:spChg chg="mod topLvl">
          <ac:chgData name="Julie Callaert" userId="0f666790-e2ef-4185-bb62-e48df7042895" providerId="ADAL" clId="{987B839F-A568-4922-BC6E-7C580215E8D3}" dt="2024-04-22T13:26:18.979" v="14360" actId="164"/>
          <ac:spMkLst>
            <pc:docMk/>
            <pc:sldMk cId="1931792508" sldId="360"/>
            <ac:spMk id="15" creationId="{5204BBFF-4543-121E-DFAD-B4E29C4FF73D}"/>
          </ac:spMkLst>
        </pc:spChg>
        <pc:spChg chg="mod topLvl">
          <ac:chgData name="Julie Callaert" userId="0f666790-e2ef-4185-bb62-e48df7042895" providerId="ADAL" clId="{987B839F-A568-4922-BC6E-7C580215E8D3}" dt="2024-04-24T07:10:39.933" v="16525" actId="20577"/>
          <ac:spMkLst>
            <pc:docMk/>
            <pc:sldMk cId="1931792508" sldId="360"/>
            <ac:spMk id="16" creationId="{74EFD560-45CB-E82B-88D1-9DC3F616ACDB}"/>
          </ac:spMkLst>
        </pc:spChg>
        <pc:spChg chg="mod topLvl">
          <ac:chgData name="Julie Callaert" userId="0f666790-e2ef-4185-bb62-e48df7042895" providerId="ADAL" clId="{987B839F-A568-4922-BC6E-7C580215E8D3}" dt="2024-04-22T13:26:18.979" v="14360" actId="164"/>
          <ac:spMkLst>
            <pc:docMk/>
            <pc:sldMk cId="1931792508" sldId="360"/>
            <ac:spMk id="17" creationId="{77DB239F-5721-455B-FBB8-CCBCA69C17B0}"/>
          </ac:spMkLst>
        </pc:spChg>
        <pc:spChg chg="mod topLvl">
          <ac:chgData name="Julie Callaert" userId="0f666790-e2ef-4185-bb62-e48df7042895" providerId="ADAL" clId="{987B839F-A568-4922-BC6E-7C580215E8D3}" dt="2024-04-22T13:26:18.979" v="14360" actId="164"/>
          <ac:spMkLst>
            <pc:docMk/>
            <pc:sldMk cId="1931792508" sldId="360"/>
            <ac:spMk id="18" creationId="{12103E93-AF63-AC6D-3A25-0632153393C7}"/>
          </ac:spMkLst>
        </pc:spChg>
        <pc:spChg chg="mod topLvl">
          <ac:chgData name="Julie Callaert" userId="0f666790-e2ef-4185-bb62-e48df7042895" providerId="ADAL" clId="{987B839F-A568-4922-BC6E-7C580215E8D3}" dt="2024-04-23T14:21:50.278" v="16411" actId="20577"/>
          <ac:spMkLst>
            <pc:docMk/>
            <pc:sldMk cId="1931792508" sldId="360"/>
            <ac:spMk id="19" creationId="{110A7355-3027-6696-5698-89CB3DFB28DC}"/>
          </ac:spMkLst>
        </pc:spChg>
        <pc:grpChg chg="del mod">
          <ac:chgData name="Julie Callaert" userId="0f666790-e2ef-4185-bb62-e48df7042895" providerId="ADAL" clId="{987B839F-A568-4922-BC6E-7C580215E8D3}" dt="2024-04-22T13:25:42.379" v="14357" actId="165"/>
          <ac:grpSpMkLst>
            <pc:docMk/>
            <pc:sldMk cId="1931792508" sldId="360"/>
            <ac:grpSpMk id="2" creationId="{B8378864-1798-4B51-1AE0-2D8CFC5FEBBA}"/>
          </ac:grpSpMkLst>
        </pc:grpChg>
        <pc:grpChg chg="add mod">
          <ac:chgData name="Julie Callaert" userId="0f666790-e2ef-4185-bb62-e48df7042895" providerId="ADAL" clId="{987B839F-A568-4922-BC6E-7C580215E8D3}" dt="2024-04-22T13:26:18.979" v="14360" actId="164"/>
          <ac:grpSpMkLst>
            <pc:docMk/>
            <pc:sldMk cId="1931792508" sldId="360"/>
            <ac:grpSpMk id="20" creationId="{40B4AB2F-734A-8D43-D97E-F872D9013E7F}"/>
          </ac:grpSpMkLst>
        </pc:grpChg>
        <pc:grpChg chg="add mod">
          <ac:chgData name="Julie Callaert" userId="0f666790-e2ef-4185-bb62-e48df7042895" providerId="ADAL" clId="{987B839F-A568-4922-BC6E-7C580215E8D3}" dt="2024-04-22T13:26:29.447" v="14362" actId="1076"/>
          <ac:grpSpMkLst>
            <pc:docMk/>
            <pc:sldMk cId="1931792508" sldId="360"/>
            <ac:grpSpMk id="21" creationId="{9A1B99DD-455F-8BE7-F148-C5135139CF0D}"/>
          </ac:grpSpMkLst>
        </pc:grpChg>
        <pc:graphicFrameChg chg="add del mod ord modGraphic">
          <ac:chgData name="Julie Callaert" userId="0f666790-e2ef-4185-bb62-e48df7042895" providerId="ADAL" clId="{987B839F-A568-4922-BC6E-7C580215E8D3}" dt="2024-04-22T13:25:12.219" v="14352" actId="18245"/>
          <ac:graphicFrameMkLst>
            <pc:docMk/>
            <pc:sldMk cId="1931792508" sldId="360"/>
            <ac:graphicFrameMk id="7" creationId="{BDF0EF2D-960A-897A-47AB-6613686E1464}"/>
          </ac:graphicFrameMkLst>
        </pc:graphicFrameChg>
        <pc:picChg chg="add del mod">
          <ac:chgData name="Julie Callaert" userId="0f666790-e2ef-4185-bb62-e48df7042895" providerId="ADAL" clId="{987B839F-A568-4922-BC6E-7C580215E8D3}" dt="2024-04-15T09:44:13.002" v="2426" actId="931"/>
          <ac:picMkLst>
            <pc:docMk/>
            <pc:sldMk cId="1931792508" sldId="360"/>
            <ac:picMk id="4" creationId="{FCC9B963-D12A-1967-72B2-865CAACBB8AD}"/>
          </ac:picMkLst>
        </pc:picChg>
        <pc:picChg chg="del">
          <ac:chgData name="Julie Callaert" userId="0f666790-e2ef-4185-bb62-e48df7042895" providerId="ADAL" clId="{987B839F-A568-4922-BC6E-7C580215E8D3}" dt="2024-04-15T09:34:16.878" v="2386" actId="478"/>
          <ac:picMkLst>
            <pc:docMk/>
            <pc:sldMk cId="1931792508" sldId="360"/>
            <ac:picMk id="8" creationId="{2BBCE43F-C601-4170-AA05-02944C5BA0A8}"/>
          </ac:picMkLst>
        </pc:picChg>
      </pc:sldChg>
      <pc:sldChg chg="addSp delSp modSp add mod modShow modNotesTx">
        <pc:chgData name="Julie Callaert" userId="0f666790-e2ef-4185-bb62-e48df7042895" providerId="ADAL" clId="{987B839F-A568-4922-BC6E-7C580215E8D3}" dt="2024-04-23T14:23:39.468" v="16422" actId="20577"/>
        <pc:sldMkLst>
          <pc:docMk/>
          <pc:sldMk cId="3003870939" sldId="361"/>
        </pc:sldMkLst>
        <pc:spChg chg="mod">
          <ac:chgData name="Julie Callaert" userId="0f666790-e2ef-4185-bb62-e48df7042895" providerId="ADAL" clId="{987B839F-A568-4922-BC6E-7C580215E8D3}" dt="2024-04-23T14:23:39.468" v="16422" actId="20577"/>
          <ac:spMkLst>
            <pc:docMk/>
            <pc:sldMk cId="3003870939" sldId="361"/>
            <ac:spMk id="2" creationId="{AD28F014-E767-486D-9DE6-954DA60128C2}"/>
          </ac:spMkLst>
        </pc:spChg>
        <pc:picChg chg="del">
          <ac:chgData name="Julie Callaert" userId="0f666790-e2ef-4185-bb62-e48df7042895" providerId="ADAL" clId="{987B839F-A568-4922-BC6E-7C580215E8D3}" dt="2024-04-15T09:34:19.789" v="2387" actId="478"/>
          <ac:picMkLst>
            <pc:docMk/>
            <pc:sldMk cId="3003870939" sldId="361"/>
            <ac:picMk id="8" creationId="{2BBCE43F-C601-4170-AA05-02944C5BA0A8}"/>
          </ac:picMkLst>
        </pc:picChg>
        <pc:picChg chg="add mod">
          <ac:chgData name="Julie Callaert" userId="0f666790-e2ef-4185-bb62-e48df7042895" providerId="ADAL" clId="{987B839F-A568-4922-BC6E-7C580215E8D3}" dt="2024-04-23T13:47:40.830" v="16365" actId="1076"/>
          <ac:picMkLst>
            <pc:docMk/>
            <pc:sldMk cId="3003870939" sldId="361"/>
            <ac:picMk id="7170" creationId="{7644DF21-AD02-7932-85E5-634913DB1B0D}"/>
          </ac:picMkLst>
        </pc:picChg>
      </pc:sldChg>
      <pc:sldChg chg="addSp delSp modSp add mod modShow modNotesTx">
        <pc:chgData name="Julie Callaert" userId="0f666790-e2ef-4185-bb62-e48df7042895" providerId="ADAL" clId="{987B839F-A568-4922-BC6E-7C580215E8D3}" dt="2024-04-23T12:01:07.379" v="15461" actId="729"/>
        <pc:sldMkLst>
          <pc:docMk/>
          <pc:sldMk cId="2273593052" sldId="362"/>
        </pc:sldMkLst>
        <pc:spChg chg="mod">
          <ac:chgData name="Julie Callaert" userId="0f666790-e2ef-4185-bb62-e48df7042895" providerId="ADAL" clId="{987B839F-A568-4922-BC6E-7C580215E8D3}" dt="2024-04-15T09:32:13.161" v="2337" actId="1076"/>
          <ac:spMkLst>
            <pc:docMk/>
            <pc:sldMk cId="2273593052" sldId="362"/>
            <ac:spMk id="2" creationId="{AD28F014-E767-486D-9DE6-954DA60128C2}"/>
          </ac:spMkLst>
        </pc:spChg>
        <pc:spChg chg="add mod">
          <ac:chgData name="Julie Callaert" userId="0f666790-e2ef-4185-bb62-e48df7042895" providerId="ADAL" clId="{987B839F-A568-4922-BC6E-7C580215E8D3}" dt="2024-04-15T09:52:02.211" v="2537" actId="20577"/>
          <ac:spMkLst>
            <pc:docMk/>
            <pc:sldMk cId="2273593052" sldId="362"/>
            <ac:spMk id="6" creationId="{9B6F90DA-C12C-EBD7-19E1-045D3AFCBFBF}"/>
          </ac:spMkLst>
        </pc:spChg>
        <pc:picChg chg="add mod">
          <ac:chgData name="Julie Callaert" userId="0f666790-e2ef-4185-bb62-e48df7042895" providerId="ADAL" clId="{987B839F-A568-4922-BC6E-7C580215E8D3}" dt="2024-04-15T09:34:00.957" v="2383" actId="1076"/>
          <ac:picMkLst>
            <pc:docMk/>
            <pc:sldMk cId="2273593052" sldId="362"/>
            <ac:picMk id="4" creationId="{F9D17207-BF9E-2368-A4C2-E9FACB8FC5C3}"/>
          </ac:picMkLst>
        </pc:picChg>
        <pc:picChg chg="del">
          <ac:chgData name="Julie Callaert" userId="0f666790-e2ef-4185-bb62-e48df7042895" providerId="ADAL" clId="{987B839F-A568-4922-BC6E-7C580215E8D3}" dt="2024-04-15T09:34:05.149" v="2384" actId="478"/>
          <ac:picMkLst>
            <pc:docMk/>
            <pc:sldMk cId="2273593052" sldId="362"/>
            <ac:picMk id="8" creationId="{2BBCE43F-C601-4170-AA05-02944C5BA0A8}"/>
          </ac:picMkLst>
        </pc:picChg>
      </pc:sldChg>
      <pc:sldChg chg="addSp delSp modSp add mod setBg modNotesTx">
        <pc:chgData name="Julie Callaert" userId="0f666790-e2ef-4185-bb62-e48df7042895" providerId="ADAL" clId="{987B839F-A568-4922-BC6E-7C580215E8D3}" dt="2024-04-22T09:05:34.906" v="12456" actId="20577"/>
        <pc:sldMkLst>
          <pc:docMk/>
          <pc:sldMk cId="2266530414" sldId="363"/>
        </pc:sldMkLst>
        <pc:spChg chg="mod ord">
          <ac:chgData name="Julie Callaert" userId="0f666790-e2ef-4185-bb62-e48df7042895" providerId="ADAL" clId="{987B839F-A568-4922-BC6E-7C580215E8D3}" dt="2024-04-22T09:05:34.906" v="12456" actId="20577"/>
          <ac:spMkLst>
            <pc:docMk/>
            <pc:sldMk cId="2266530414" sldId="363"/>
            <ac:spMk id="2" creationId="{AD28F014-E767-486D-9DE6-954DA60128C2}"/>
          </ac:spMkLst>
        </pc:spChg>
        <pc:spChg chg="mod">
          <ac:chgData name="Julie Callaert" userId="0f666790-e2ef-4185-bb62-e48df7042895" providerId="ADAL" clId="{987B839F-A568-4922-BC6E-7C580215E8D3}" dt="2024-04-22T09:03:33.213" v="12416" actId="26606"/>
          <ac:spMkLst>
            <pc:docMk/>
            <pc:sldMk cId="2266530414" sldId="363"/>
            <ac:spMk id="5" creationId="{B42642B1-A124-4678-8F3A-068BC66E946D}"/>
          </ac:spMkLst>
        </pc:spChg>
        <pc:spChg chg="add del">
          <ac:chgData name="Julie Callaert" userId="0f666790-e2ef-4185-bb62-e48df7042895" providerId="ADAL" clId="{987B839F-A568-4922-BC6E-7C580215E8D3}" dt="2024-04-22T09:03:33.213" v="12416" actId="26606"/>
          <ac:spMkLst>
            <pc:docMk/>
            <pc:sldMk cId="2266530414" sldId="363"/>
            <ac:spMk id="2055" creationId="{327D73B4-9F5C-4A64-A179-51B9500CB8B5}"/>
          </ac:spMkLst>
        </pc:spChg>
        <pc:spChg chg="add del">
          <ac:chgData name="Julie Callaert" userId="0f666790-e2ef-4185-bb62-e48df7042895" providerId="ADAL" clId="{987B839F-A568-4922-BC6E-7C580215E8D3}" dt="2024-04-22T09:03:33.213" v="12416" actId="26606"/>
          <ac:spMkLst>
            <pc:docMk/>
            <pc:sldMk cId="2266530414" sldId="363"/>
            <ac:spMk id="2057" creationId="{5841E0DD-1BA7-47EA-92C1-DFCD469D043C}"/>
          </ac:spMkLst>
        </pc:spChg>
        <pc:spChg chg="add del">
          <ac:chgData name="Julie Callaert" userId="0f666790-e2ef-4185-bb62-e48df7042895" providerId="ADAL" clId="{987B839F-A568-4922-BC6E-7C580215E8D3}" dt="2024-04-22T09:03:33.213" v="12416" actId="26606"/>
          <ac:spMkLst>
            <pc:docMk/>
            <pc:sldMk cId="2266530414" sldId="363"/>
            <ac:spMk id="2059" creationId="{6CB927A4-E432-4310-9CD5-E89FF5063179}"/>
          </ac:spMkLst>
        </pc:spChg>
        <pc:spChg chg="add del">
          <ac:chgData name="Julie Callaert" userId="0f666790-e2ef-4185-bb62-e48df7042895" providerId="ADAL" clId="{987B839F-A568-4922-BC6E-7C580215E8D3}" dt="2024-04-22T09:03:33.213" v="12416" actId="26606"/>
          <ac:spMkLst>
            <pc:docMk/>
            <pc:sldMk cId="2266530414" sldId="363"/>
            <ac:spMk id="2061" creationId="{8D3BEFDA-0C8B-4C24-AF49-B7E58C98DB64}"/>
          </ac:spMkLst>
        </pc:spChg>
        <pc:spChg chg="add del">
          <ac:chgData name="Julie Callaert" userId="0f666790-e2ef-4185-bb62-e48df7042895" providerId="ADAL" clId="{987B839F-A568-4922-BC6E-7C580215E8D3}" dt="2024-04-22T09:03:33.213" v="12416" actId="26606"/>
          <ac:spMkLst>
            <pc:docMk/>
            <pc:sldMk cId="2266530414" sldId="363"/>
            <ac:spMk id="2063" creationId="{7400EEA6-B330-4DBC-A821-469627E96203}"/>
          </ac:spMkLst>
        </pc:spChg>
        <pc:spChg chg="add del">
          <ac:chgData name="Julie Callaert" userId="0f666790-e2ef-4185-bb62-e48df7042895" providerId="ADAL" clId="{987B839F-A568-4922-BC6E-7C580215E8D3}" dt="2024-04-22T09:03:33.213" v="12416" actId="26606"/>
          <ac:spMkLst>
            <pc:docMk/>
            <pc:sldMk cId="2266530414" sldId="363"/>
            <ac:spMk id="2065" creationId="{1453BF6C-B012-48B7-B4E8-6D7AC7C27D02}"/>
          </ac:spMkLst>
        </pc:spChg>
        <pc:spChg chg="add del">
          <ac:chgData name="Julie Callaert" userId="0f666790-e2ef-4185-bb62-e48df7042895" providerId="ADAL" clId="{987B839F-A568-4922-BC6E-7C580215E8D3}" dt="2024-04-22T09:03:33.213" v="12416" actId="26606"/>
          <ac:spMkLst>
            <pc:docMk/>
            <pc:sldMk cId="2266530414" sldId="363"/>
            <ac:spMk id="2067" creationId="{E3020543-B24B-4EC4-8FFC-8DD88EEA91A8}"/>
          </ac:spMkLst>
        </pc:spChg>
        <pc:picChg chg="add del mod ord">
          <ac:chgData name="Julie Callaert" userId="0f666790-e2ef-4185-bb62-e48df7042895" providerId="ADAL" clId="{987B839F-A568-4922-BC6E-7C580215E8D3}" dt="2024-04-22T09:03:52.654" v="12421" actId="478"/>
          <ac:picMkLst>
            <pc:docMk/>
            <pc:sldMk cId="2266530414" sldId="363"/>
            <ac:picMk id="4" creationId="{8162A134-8EBE-D6AB-0AB9-AC9631C687FA}"/>
          </ac:picMkLst>
        </pc:picChg>
        <pc:picChg chg="add del mod">
          <ac:chgData name="Julie Callaert" userId="0f666790-e2ef-4185-bb62-e48df7042895" providerId="ADAL" clId="{987B839F-A568-4922-BC6E-7C580215E8D3}" dt="2024-04-22T09:03:53.401" v="12422" actId="478"/>
          <ac:picMkLst>
            <pc:docMk/>
            <pc:sldMk cId="2266530414" sldId="363"/>
            <ac:picMk id="7" creationId="{B2D748B8-D76E-BFC2-7285-B72769D6A8E7}"/>
          </ac:picMkLst>
        </pc:picChg>
        <pc:picChg chg="add mod">
          <ac:chgData name="Julie Callaert" userId="0f666790-e2ef-4185-bb62-e48df7042895" providerId="ADAL" clId="{987B839F-A568-4922-BC6E-7C580215E8D3}" dt="2024-04-22T09:04:47.882" v="12432" actId="14100"/>
          <ac:picMkLst>
            <pc:docMk/>
            <pc:sldMk cId="2266530414" sldId="363"/>
            <ac:picMk id="8" creationId="{257227BE-1309-F1B6-B636-C5D8DB7A466E}"/>
          </ac:picMkLst>
        </pc:picChg>
        <pc:picChg chg="add del mod ord">
          <ac:chgData name="Julie Callaert" userId="0f666790-e2ef-4185-bb62-e48df7042895" providerId="ADAL" clId="{987B839F-A568-4922-BC6E-7C580215E8D3}" dt="2024-04-22T09:03:51.735" v="12420" actId="478"/>
          <ac:picMkLst>
            <pc:docMk/>
            <pc:sldMk cId="2266530414" sldId="363"/>
            <ac:picMk id="2050" creationId="{93FE4738-88D4-5F50-C1B5-3FDF554771B6}"/>
          </ac:picMkLst>
        </pc:picChg>
        <pc:cxnChg chg="add del">
          <ac:chgData name="Julie Callaert" userId="0f666790-e2ef-4185-bb62-e48df7042895" providerId="ADAL" clId="{987B839F-A568-4922-BC6E-7C580215E8D3}" dt="2024-04-22T09:03:33.213" v="12416" actId="26606"/>
          <ac:cxnSpMkLst>
            <pc:docMk/>
            <pc:sldMk cId="2266530414" sldId="363"/>
            <ac:cxnSpMk id="2069" creationId="{C49DA8F6-BCC1-4447-B54C-57856834B94B}"/>
          </ac:cxnSpMkLst>
        </pc:cxnChg>
      </pc:sldChg>
      <pc:sldChg chg="addSp delSp modSp add mod modNotesTx">
        <pc:chgData name="Julie Callaert" userId="0f666790-e2ef-4185-bb62-e48df7042895" providerId="ADAL" clId="{987B839F-A568-4922-BC6E-7C580215E8D3}" dt="2024-04-22T11:28:13.420" v="13951" actId="113"/>
        <pc:sldMkLst>
          <pc:docMk/>
          <pc:sldMk cId="1620848110" sldId="364"/>
        </pc:sldMkLst>
        <pc:spChg chg="del mod">
          <ac:chgData name="Julie Callaert" userId="0f666790-e2ef-4185-bb62-e48df7042895" providerId="ADAL" clId="{987B839F-A568-4922-BC6E-7C580215E8D3}" dt="2024-04-16T09:00:58.565" v="5580" actId="26606"/>
          <ac:spMkLst>
            <pc:docMk/>
            <pc:sldMk cId="1620848110" sldId="364"/>
            <ac:spMk id="2" creationId="{AD28F014-E767-486D-9DE6-954DA60128C2}"/>
          </ac:spMkLst>
        </pc:spChg>
        <pc:graphicFrameChg chg="add mod">
          <ac:chgData name="Julie Callaert" userId="0f666790-e2ef-4185-bb62-e48df7042895" providerId="ADAL" clId="{987B839F-A568-4922-BC6E-7C580215E8D3}" dt="2024-04-22T11:28:13.420" v="13951" actId="113"/>
          <ac:graphicFrameMkLst>
            <pc:docMk/>
            <pc:sldMk cId="1620848110" sldId="364"/>
            <ac:graphicFrameMk id="7" creationId="{6284EECC-E82F-8FF5-B932-6AB5291FD0B1}"/>
          </ac:graphicFrameMkLst>
        </pc:graphicFrameChg>
      </pc:sldChg>
      <pc:sldChg chg="addSp delSp modSp add mod setBg chgLayout modNotesTx">
        <pc:chgData name="Julie Callaert" userId="0f666790-e2ef-4185-bb62-e48df7042895" providerId="ADAL" clId="{987B839F-A568-4922-BC6E-7C580215E8D3}" dt="2024-04-23T12:27:58.687" v="16053" actId="26606"/>
        <pc:sldMkLst>
          <pc:docMk/>
          <pc:sldMk cId="4046204529" sldId="365"/>
        </pc:sldMkLst>
        <pc:spChg chg="mod ord">
          <ac:chgData name="Julie Callaert" userId="0f666790-e2ef-4185-bb62-e48df7042895" providerId="ADAL" clId="{987B839F-A568-4922-BC6E-7C580215E8D3}" dt="2024-04-23T12:27:58.687" v="16053" actId="26606"/>
          <ac:spMkLst>
            <pc:docMk/>
            <pc:sldMk cId="4046204529" sldId="365"/>
            <ac:spMk id="2" creationId="{AD28F014-E767-486D-9DE6-954DA60128C2}"/>
          </ac:spMkLst>
        </pc:spChg>
        <pc:spChg chg="add del mod">
          <ac:chgData name="Julie Callaert" userId="0f666790-e2ef-4185-bb62-e48df7042895" providerId="ADAL" clId="{987B839F-A568-4922-BC6E-7C580215E8D3}" dt="2024-04-23T12:09:36.310" v="15540" actId="478"/>
          <ac:spMkLst>
            <pc:docMk/>
            <pc:sldMk cId="4046204529" sldId="365"/>
            <ac:spMk id="3" creationId="{A4EC8BB1-0AB1-D93E-1850-ABC4BC12E585}"/>
          </ac:spMkLst>
        </pc:spChg>
        <pc:spChg chg="add del mod ord">
          <ac:chgData name="Julie Callaert" userId="0f666790-e2ef-4185-bb62-e48df7042895" providerId="ADAL" clId="{987B839F-A568-4922-BC6E-7C580215E8D3}" dt="2024-04-23T12:09:58.185" v="15548" actId="700"/>
          <ac:spMkLst>
            <pc:docMk/>
            <pc:sldMk cId="4046204529" sldId="365"/>
            <ac:spMk id="4" creationId="{3BDFC70E-23CE-17C9-561B-28A679BC9B47}"/>
          </ac:spMkLst>
        </pc:spChg>
        <pc:spChg chg="mod">
          <ac:chgData name="Julie Callaert" userId="0f666790-e2ef-4185-bb62-e48df7042895" providerId="ADAL" clId="{987B839F-A568-4922-BC6E-7C580215E8D3}" dt="2024-04-23T12:27:58.687" v="16053" actId="26606"/>
          <ac:spMkLst>
            <pc:docMk/>
            <pc:sldMk cId="4046204529" sldId="365"/>
            <ac:spMk id="5" creationId="{B42642B1-A124-4678-8F3A-068BC66E946D}"/>
          </ac:spMkLst>
        </pc:spChg>
        <pc:spChg chg="add del mod">
          <ac:chgData name="Julie Callaert" userId="0f666790-e2ef-4185-bb62-e48df7042895" providerId="ADAL" clId="{987B839F-A568-4922-BC6E-7C580215E8D3}" dt="2024-04-23T12:27:58.687" v="16053" actId="26606"/>
          <ac:spMkLst>
            <pc:docMk/>
            <pc:sldMk cId="4046204529" sldId="365"/>
            <ac:spMk id="6" creationId="{3E0A1429-1958-FAD1-89B2-CF0886AF308B}"/>
          </ac:spMkLst>
        </pc:spChg>
        <pc:spChg chg="add del">
          <ac:chgData name="Julie Callaert" userId="0f666790-e2ef-4185-bb62-e48df7042895" providerId="ADAL" clId="{987B839F-A568-4922-BC6E-7C580215E8D3}" dt="2024-04-23T12:27:58.687" v="16053" actId="26606"/>
          <ac:spMkLst>
            <pc:docMk/>
            <pc:sldMk cId="4046204529" sldId="365"/>
            <ac:spMk id="12" creationId="{78FD1E94-B12F-434F-8027-5DBEAC55A132}"/>
          </ac:spMkLst>
        </pc:spChg>
        <pc:spChg chg="add del">
          <ac:chgData name="Julie Callaert" userId="0f666790-e2ef-4185-bb62-e48df7042895" providerId="ADAL" clId="{987B839F-A568-4922-BC6E-7C580215E8D3}" dt="2024-04-23T12:27:58.687" v="16053" actId="26606"/>
          <ac:spMkLst>
            <pc:docMk/>
            <pc:sldMk cId="4046204529" sldId="365"/>
            <ac:spMk id="14" creationId="{1BC8109F-B452-45EE-8BB3-65433C039601}"/>
          </ac:spMkLst>
        </pc:spChg>
        <pc:graphicFrameChg chg="add del">
          <ac:chgData name="Julie Callaert" userId="0f666790-e2ef-4185-bb62-e48df7042895" providerId="ADAL" clId="{987B839F-A568-4922-BC6E-7C580215E8D3}" dt="2024-04-23T12:27:00.391" v="16048" actId="26606"/>
          <ac:graphicFrameMkLst>
            <pc:docMk/>
            <pc:sldMk cId="4046204529" sldId="365"/>
            <ac:graphicFrameMk id="9" creationId="{80C176AA-36DD-6145-FD59-4BA38F15CDD8}"/>
          </ac:graphicFrameMkLst>
        </pc:graphicFrameChg>
        <pc:graphicFrameChg chg="add del">
          <ac:chgData name="Julie Callaert" userId="0f666790-e2ef-4185-bb62-e48df7042895" providerId="ADAL" clId="{987B839F-A568-4922-BC6E-7C580215E8D3}" dt="2024-04-23T12:27:46.115" v="16051" actId="26606"/>
          <ac:graphicFrameMkLst>
            <pc:docMk/>
            <pc:sldMk cId="4046204529" sldId="365"/>
            <ac:graphicFrameMk id="10" creationId="{9DB5ED89-A08E-2B4B-D26C-547BCEE34B28}"/>
          </ac:graphicFrameMkLst>
        </pc:graphicFrameChg>
        <pc:picChg chg="add del mod">
          <ac:chgData name="Julie Callaert" userId="0f666790-e2ef-4185-bb62-e48df7042895" providerId="ADAL" clId="{987B839F-A568-4922-BC6E-7C580215E8D3}" dt="2024-04-15T12:30:20.247" v="4595" actId="478"/>
          <ac:picMkLst>
            <pc:docMk/>
            <pc:sldMk cId="4046204529" sldId="365"/>
            <ac:picMk id="4" creationId="{E3007826-8EE0-B39F-E6BC-E1843C31278B}"/>
          </ac:picMkLst>
        </pc:picChg>
        <pc:picChg chg="add mod modCrop">
          <ac:chgData name="Julie Callaert" userId="0f666790-e2ef-4185-bb62-e48df7042895" providerId="ADAL" clId="{987B839F-A568-4922-BC6E-7C580215E8D3}" dt="2024-04-23T12:27:58.687" v="16053" actId="26606"/>
          <ac:picMkLst>
            <pc:docMk/>
            <pc:sldMk cId="4046204529" sldId="365"/>
            <ac:picMk id="7" creationId="{73CDD865-82FE-DFD2-2745-D7026EE8592C}"/>
          </ac:picMkLst>
        </pc:picChg>
      </pc:sldChg>
      <pc:sldChg chg="addSp delSp modSp add mod modNotesTx">
        <pc:chgData name="Julie Callaert" userId="0f666790-e2ef-4185-bb62-e48df7042895" providerId="ADAL" clId="{987B839F-A568-4922-BC6E-7C580215E8D3}" dt="2024-04-23T12:29:06.428" v="16057" actId="113"/>
        <pc:sldMkLst>
          <pc:docMk/>
          <pc:sldMk cId="1865242384" sldId="366"/>
        </pc:sldMkLst>
        <pc:spChg chg="mod">
          <ac:chgData name="Julie Callaert" userId="0f666790-e2ef-4185-bb62-e48df7042895" providerId="ADAL" clId="{987B839F-A568-4922-BC6E-7C580215E8D3}" dt="2024-04-16T11:02:04.830" v="8393" actId="20577"/>
          <ac:spMkLst>
            <pc:docMk/>
            <pc:sldMk cId="1865242384" sldId="366"/>
            <ac:spMk id="5" creationId="{B42642B1-A124-4678-8F3A-068BC66E946D}"/>
          </ac:spMkLst>
        </pc:spChg>
        <pc:graphicFrameChg chg="add mod">
          <ac:chgData name="Julie Callaert" userId="0f666790-e2ef-4185-bb62-e48df7042895" providerId="ADAL" clId="{987B839F-A568-4922-BC6E-7C580215E8D3}" dt="2024-04-15T12:07:56.534" v="4075"/>
          <ac:graphicFrameMkLst>
            <pc:docMk/>
            <pc:sldMk cId="1865242384" sldId="366"/>
            <ac:graphicFrameMk id="3" creationId="{EFA4880D-8460-31CC-4BDC-C4FE105C3393}"/>
          </ac:graphicFrameMkLst>
        </pc:graphicFrameChg>
        <pc:graphicFrameChg chg="add mod">
          <ac:chgData name="Julie Callaert" userId="0f666790-e2ef-4185-bb62-e48df7042895" providerId="ADAL" clId="{987B839F-A568-4922-BC6E-7C580215E8D3}" dt="2024-04-23T12:29:06.428" v="16057" actId="113"/>
          <ac:graphicFrameMkLst>
            <pc:docMk/>
            <pc:sldMk cId="1865242384" sldId="366"/>
            <ac:graphicFrameMk id="6" creationId="{EFA4880D-8460-31CC-4BDC-C4FE105C3393}"/>
          </ac:graphicFrameMkLst>
        </pc:graphicFrameChg>
        <pc:picChg chg="del">
          <ac:chgData name="Julie Callaert" userId="0f666790-e2ef-4185-bb62-e48df7042895" providerId="ADAL" clId="{987B839F-A568-4922-BC6E-7C580215E8D3}" dt="2024-04-15T12:07:43.500" v="4072" actId="478"/>
          <ac:picMkLst>
            <pc:docMk/>
            <pc:sldMk cId="1865242384" sldId="366"/>
            <ac:picMk id="4" creationId="{E3007826-8EE0-B39F-E6BC-E1843C31278B}"/>
          </ac:picMkLst>
        </pc:picChg>
      </pc:sldChg>
      <pc:sldChg chg="addSp delSp modSp add mod setBg chgLayout modNotesTx">
        <pc:chgData name="Julie Callaert" userId="0f666790-e2ef-4185-bb62-e48df7042895" providerId="ADAL" clId="{987B839F-A568-4922-BC6E-7C580215E8D3}" dt="2024-04-23T12:30:33.257" v="16062" actId="20577"/>
        <pc:sldMkLst>
          <pc:docMk/>
          <pc:sldMk cId="459536194" sldId="367"/>
        </pc:sldMkLst>
        <pc:spChg chg="add mod">
          <ac:chgData name="Julie Callaert" userId="0f666790-e2ef-4185-bb62-e48df7042895" providerId="ADAL" clId="{987B839F-A568-4922-BC6E-7C580215E8D3}" dt="2024-04-23T10:06:48.945" v="14681" actId="1076"/>
          <ac:spMkLst>
            <pc:docMk/>
            <pc:sldMk cId="459536194" sldId="367"/>
            <ac:spMk id="2" creationId="{17B24576-759B-A7B4-BC97-AEB919CFA15B}"/>
          </ac:spMkLst>
        </pc:spChg>
        <pc:spChg chg="del mod ord">
          <ac:chgData name="Julie Callaert" userId="0f666790-e2ef-4185-bb62-e48df7042895" providerId="ADAL" clId="{987B839F-A568-4922-BC6E-7C580215E8D3}" dt="2024-04-16T11:54:04.661" v="9577" actId="478"/>
          <ac:spMkLst>
            <pc:docMk/>
            <pc:sldMk cId="459536194" sldId="367"/>
            <ac:spMk id="2" creationId="{AD28F014-E767-486D-9DE6-954DA60128C2}"/>
          </ac:spMkLst>
        </pc:spChg>
        <pc:spChg chg="add del mod ord">
          <ac:chgData name="Julie Callaert" userId="0f666790-e2ef-4185-bb62-e48df7042895" providerId="ADAL" clId="{987B839F-A568-4922-BC6E-7C580215E8D3}" dt="2024-04-16T11:23:38.986" v="9082" actId="478"/>
          <ac:spMkLst>
            <pc:docMk/>
            <pc:sldMk cId="459536194" sldId="367"/>
            <ac:spMk id="3" creationId="{62810912-7C66-AB96-A33C-DA8DB176644B}"/>
          </ac:spMkLst>
        </pc:spChg>
        <pc:spChg chg="add mod">
          <ac:chgData name="Julie Callaert" userId="0f666790-e2ef-4185-bb62-e48df7042895" providerId="ADAL" clId="{987B839F-A568-4922-BC6E-7C580215E8D3}" dt="2024-04-23T10:06:53.826" v="14682" actId="1076"/>
          <ac:spMkLst>
            <pc:docMk/>
            <pc:sldMk cId="459536194" sldId="367"/>
            <ac:spMk id="4" creationId="{0F20BCAC-AB48-E06C-B223-7230089482F3}"/>
          </ac:spMkLst>
        </pc:spChg>
        <pc:spChg chg="mod">
          <ac:chgData name="Julie Callaert" userId="0f666790-e2ef-4185-bb62-e48df7042895" providerId="ADAL" clId="{987B839F-A568-4922-BC6E-7C580215E8D3}" dt="2024-04-16T16:08:49.555" v="10161" actId="26606"/>
          <ac:spMkLst>
            <pc:docMk/>
            <pc:sldMk cId="459536194" sldId="367"/>
            <ac:spMk id="5" creationId="{B42642B1-A124-4678-8F3A-068BC66E946D}"/>
          </ac:spMkLst>
        </pc:spChg>
        <pc:spChg chg="add mod">
          <ac:chgData name="Julie Callaert" userId="0f666790-e2ef-4185-bb62-e48df7042895" providerId="ADAL" clId="{987B839F-A568-4922-BC6E-7C580215E8D3}" dt="2024-04-23T12:30:33.257" v="16062" actId="20577"/>
          <ac:spMkLst>
            <pc:docMk/>
            <pc:sldMk cId="459536194" sldId="367"/>
            <ac:spMk id="6" creationId="{F4C60BF4-D76F-997E-FE2D-E9E5FF667FFB}"/>
          </ac:spMkLst>
        </pc:spChg>
        <pc:spChg chg="add mod">
          <ac:chgData name="Julie Callaert" userId="0f666790-e2ef-4185-bb62-e48df7042895" providerId="ADAL" clId="{987B839F-A568-4922-BC6E-7C580215E8D3}" dt="2024-04-23T10:06:57.785" v="14683" actId="1076"/>
          <ac:spMkLst>
            <pc:docMk/>
            <pc:sldMk cId="459536194" sldId="367"/>
            <ac:spMk id="7" creationId="{04D74AFC-0976-1F3C-8AF7-EE9FAA1B1F2F}"/>
          </ac:spMkLst>
        </pc:spChg>
        <pc:spChg chg="add del">
          <ac:chgData name="Julie Callaert" userId="0f666790-e2ef-4185-bb62-e48df7042895" providerId="ADAL" clId="{987B839F-A568-4922-BC6E-7C580215E8D3}" dt="2024-04-16T16:08:45.922" v="10159" actId="26606"/>
          <ac:spMkLst>
            <pc:docMk/>
            <pc:sldMk cId="459536194" sldId="367"/>
            <ac:spMk id="12" creationId="{058A14AF-9FB5-4CC7-BA35-E8E85D3EDF0E}"/>
          </ac:spMkLst>
        </pc:spChg>
        <pc:spChg chg="add del">
          <ac:chgData name="Julie Callaert" userId="0f666790-e2ef-4185-bb62-e48df7042895" providerId="ADAL" clId="{987B839F-A568-4922-BC6E-7C580215E8D3}" dt="2024-04-16T16:08:45.922" v="10159" actId="26606"/>
          <ac:spMkLst>
            <pc:docMk/>
            <pc:sldMk cId="459536194" sldId="367"/>
            <ac:spMk id="14" creationId="{3A9A4357-BD1D-4622-A4FE-766E6AB8DE84}"/>
          </ac:spMkLst>
        </pc:spChg>
        <pc:spChg chg="add del">
          <ac:chgData name="Julie Callaert" userId="0f666790-e2ef-4185-bb62-e48df7042895" providerId="ADAL" clId="{987B839F-A568-4922-BC6E-7C580215E8D3}" dt="2024-04-16T16:08:45.922" v="10159" actId="26606"/>
          <ac:spMkLst>
            <pc:docMk/>
            <pc:sldMk cId="459536194" sldId="367"/>
            <ac:spMk id="16" creationId="{E659831F-0D9A-4C63-9EBB-8435B85A440F}"/>
          </ac:spMkLst>
        </pc:spChg>
        <pc:spChg chg="add del">
          <ac:chgData name="Julie Callaert" userId="0f666790-e2ef-4185-bb62-e48df7042895" providerId="ADAL" clId="{987B839F-A568-4922-BC6E-7C580215E8D3}" dt="2024-04-16T16:08:45.922" v="10159" actId="26606"/>
          <ac:spMkLst>
            <pc:docMk/>
            <pc:sldMk cId="459536194" sldId="367"/>
            <ac:spMk id="18" creationId="{E6995CE5-F890-4ABA-82A2-26507CE8D2A3}"/>
          </ac:spMkLst>
        </pc:spChg>
        <pc:spChg chg="add del">
          <ac:chgData name="Julie Callaert" userId="0f666790-e2ef-4185-bb62-e48df7042895" providerId="ADAL" clId="{987B839F-A568-4922-BC6E-7C580215E8D3}" dt="2024-04-16T16:08:49.555" v="10161" actId="26606"/>
          <ac:spMkLst>
            <pc:docMk/>
            <pc:sldMk cId="459536194" sldId="367"/>
            <ac:spMk id="20" creationId="{058A14AF-9FB5-4CC7-BA35-E8E85D3EDF0E}"/>
          </ac:spMkLst>
        </pc:spChg>
        <pc:spChg chg="add del">
          <ac:chgData name="Julie Callaert" userId="0f666790-e2ef-4185-bb62-e48df7042895" providerId="ADAL" clId="{987B839F-A568-4922-BC6E-7C580215E8D3}" dt="2024-04-16T16:08:49.555" v="10161" actId="26606"/>
          <ac:spMkLst>
            <pc:docMk/>
            <pc:sldMk cId="459536194" sldId="367"/>
            <ac:spMk id="21" creationId="{3A9A4357-BD1D-4622-A4FE-766E6AB8DE84}"/>
          </ac:spMkLst>
        </pc:spChg>
        <pc:spChg chg="add del">
          <ac:chgData name="Julie Callaert" userId="0f666790-e2ef-4185-bb62-e48df7042895" providerId="ADAL" clId="{987B839F-A568-4922-BC6E-7C580215E8D3}" dt="2024-04-16T16:08:49.555" v="10161" actId="26606"/>
          <ac:spMkLst>
            <pc:docMk/>
            <pc:sldMk cId="459536194" sldId="367"/>
            <ac:spMk id="22" creationId="{E659831F-0D9A-4C63-9EBB-8435B85A440F}"/>
          </ac:spMkLst>
        </pc:spChg>
        <pc:spChg chg="add del">
          <ac:chgData name="Julie Callaert" userId="0f666790-e2ef-4185-bb62-e48df7042895" providerId="ADAL" clId="{987B839F-A568-4922-BC6E-7C580215E8D3}" dt="2024-04-16T16:08:49.555" v="10161" actId="26606"/>
          <ac:spMkLst>
            <pc:docMk/>
            <pc:sldMk cId="459536194" sldId="367"/>
            <ac:spMk id="23" creationId="{E6995CE5-F890-4ABA-82A2-26507CE8D2A3}"/>
          </ac:spMkLst>
        </pc:spChg>
        <pc:graphicFrameChg chg="del">
          <ac:chgData name="Julie Callaert" userId="0f666790-e2ef-4185-bb62-e48df7042895" providerId="ADAL" clId="{987B839F-A568-4922-BC6E-7C580215E8D3}" dt="2024-04-15T12:10:18.891" v="4309" actId="478"/>
          <ac:graphicFrameMkLst>
            <pc:docMk/>
            <pc:sldMk cId="459536194" sldId="367"/>
            <ac:graphicFrameMk id="6" creationId="{EFA4880D-8460-31CC-4BDC-C4FE105C3393}"/>
          </ac:graphicFrameMkLst>
        </pc:graphicFrameChg>
        <pc:graphicFrameChg chg="add del mod modGraphic">
          <ac:chgData name="Julie Callaert" userId="0f666790-e2ef-4185-bb62-e48df7042895" providerId="ADAL" clId="{987B839F-A568-4922-BC6E-7C580215E8D3}" dt="2024-04-17T12:15:09.080" v="10385" actId="478"/>
          <ac:graphicFrameMkLst>
            <pc:docMk/>
            <pc:sldMk cId="459536194" sldId="367"/>
            <ac:graphicFrameMk id="7" creationId="{96E5BA3F-C797-4AEC-061B-8A3239F90B20}"/>
          </ac:graphicFrameMkLst>
        </pc:graphicFrameChg>
        <pc:picChg chg="add mod">
          <ac:chgData name="Julie Callaert" userId="0f666790-e2ef-4185-bb62-e48df7042895" providerId="ADAL" clId="{987B839F-A568-4922-BC6E-7C580215E8D3}" dt="2024-04-23T12:30:10.714" v="16059" actId="1076"/>
          <ac:picMkLst>
            <pc:docMk/>
            <pc:sldMk cId="459536194" sldId="367"/>
            <ac:picMk id="3" creationId="{926E59EA-947D-A06D-256F-463AACD09ABC}"/>
          </ac:picMkLst>
        </pc:picChg>
        <pc:picChg chg="add mod">
          <ac:chgData name="Julie Callaert" userId="0f666790-e2ef-4185-bb62-e48df7042895" providerId="ADAL" clId="{987B839F-A568-4922-BC6E-7C580215E8D3}" dt="2024-04-23T12:30:16.249" v="16060" actId="1076"/>
          <ac:picMkLst>
            <pc:docMk/>
            <pc:sldMk cId="459536194" sldId="367"/>
            <ac:picMk id="8" creationId="{67B7EFF1-3338-E5A2-BD4B-6DCA8C0C1049}"/>
          </ac:picMkLst>
        </pc:picChg>
        <pc:picChg chg="add mod">
          <ac:chgData name="Julie Callaert" userId="0f666790-e2ef-4185-bb62-e48df7042895" providerId="ADAL" clId="{987B839F-A568-4922-BC6E-7C580215E8D3}" dt="2024-04-23T12:30:06.848" v="16058" actId="1076"/>
          <ac:picMkLst>
            <pc:docMk/>
            <pc:sldMk cId="459536194" sldId="367"/>
            <ac:picMk id="1026" creationId="{722E6C87-FD21-B6D7-8848-73AB10E03FB5}"/>
          </ac:picMkLst>
        </pc:picChg>
      </pc:sldChg>
      <pc:sldChg chg="addSp delSp modSp add mod modNotesTx">
        <pc:chgData name="Julie Callaert" userId="0f666790-e2ef-4185-bb62-e48df7042895" providerId="ADAL" clId="{987B839F-A568-4922-BC6E-7C580215E8D3}" dt="2024-04-24T08:08:38.073" v="16596" actId="122"/>
        <pc:sldMkLst>
          <pc:docMk/>
          <pc:sldMk cId="1360266870" sldId="368"/>
        </pc:sldMkLst>
        <pc:spChg chg="mod">
          <ac:chgData name="Julie Callaert" userId="0f666790-e2ef-4185-bb62-e48df7042895" providerId="ADAL" clId="{987B839F-A568-4922-BC6E-7C580215E8D3}" dt="2024-04-15T12:20:38.499" v="4315" actId="5793"/>
          <ac:spMkLst>
            <pc:docMk/>
            <pc:sldMk cId="1360266870" sldId="368"/>
            <ac:spMk id="2" creationId="{AD28F014-E767-486D-9DE6-954DA60128C2}"/>
          </ac:spMkLst>
        </pc:spChg>
        <pc:spChg chg="add mod">
          <ac:chgData name="Julie Callaert" userId="0f666790-e2ef-4185-bb62-e48df7042895" providerId="ADAL" clId="{987B839F-A568-4922-BC6E-7C580215E8D3}" dt="2024-04-24T08:08:38.073" v="16596" actId="122"/>
          <ac:spMkLst>
            <pc:docMk/>
            <pc:sldMk cId="1360266870" sldId="368"/>
            <ac:spMk id="4" creationId="{377EF2B3-DB46-3073-47B9-E8234B766A43}"/>
          </ac:spMkLst>
        </pc:spChg>
        <pc:spChg chg="mod">
          <ac:chgData name="Julie Callaert" userId="0f666790-e2ef-4185-bb62-e48df7042895" providerId="ADAL" clId="{987B839F-A568-4922-BC6E-7C580215E8D3}" dt="2024-04-16T11:02:23.864" v="8394"/>
          <ac:spMkLst>
            <pc:docMk/>
            <pc:sldMk cId="1360266870" sldId="368"/>
            <ac:spMk id="5" creationId="{B42642B1-A124-4678-8F3A-068BC66E946D}"/>
          </ac:spMkLst>
        </pc:spChg>
        <pc:spChg chg="add del">
          <ac:chgData name="Julie Callaert" userId="0f666790-e2ef-4185-bb62-e48df7042895" providerId="ADAL" clId="{987B839F-A568-4922-BC6E-7C580215E8D3}" dt="2024-04-22T11:22:36.959" v="13946" actId="22"/>
          <ac:spMkLst>
            <pc:docMk/>
            <pc:sldMk cId="1360266870" sldId="368"/>
            <ac:spMk id="9" creationId="{9BD36CA5-8A5A-1CD3-DF33-76B11B58932F}"/>
          </ac:spMkLst>
        </pc:spChg>
        <pc:graphicFrameChg chg="add del mod modGraphic">
          <ac:chgData name="Julie Callaert" userId="0f666790-e2ef-4185-bb62-e48df7042895" providerId="ADAL" clId="{987B839F-A568-4922-BC6E-7C580215E8D3}" dt="2024-04-22T11:17:44.696" v="13922"/>
          <ac:graphicFrameMkLst>
            <pc:docMk/>
            <pc:sldMk cId="1360266870" sldId="368"/>
            <ac:graphicFrameMk id="3" creationId="{7CEE4319-799C-37DD-5653-9198D6D14C6B}"/>
          </ac:graphicFrameMkLst>
        </pc:graphicFrameChg>
        <pc:graphicFrameChg chg="add del mod">
          <ac:chgData name="Julie Callaert" userId="0f666790-e2ef-4185-bb62-e48df7042895" providerId="ADAL" clId="{987B839F-A568-4922-BC6E-7C580215E8D3}" dt="2024-04-15T12:20:22.548" v="4312"/>
          <ac:graphicFrameMkLst>
            <pc:docMk/>
            <pc:sldMk cId="1360266870" sldId="368"/>
            <ac:graphicFrameMk id="3" creationId="{7F86CE9F-5EBE-C257-FB47-AAC7E2412238}"/>
          </ac:graphicFrameMkLst>
        </pc:graphicFrameChg>
        <pc:graphicFrameChg chg="add mod modGraphic">
          <ac:chgData name="Julie Callaert" userId="0f666790-e2ef-4185-bb62-e48df7042895" providerId="ADAL" clId="{987B839F-A568-4922-BC6E-7C580215E8D3}" dt="2024-04-24T08:07:08.194" v="16542" actId="948"/>
          <ac:graphicFrameMkLst>
            <pc:docMk/>
            <pc:sldMk cId="1360266870" sldId="368"/>
            <ac:graphicFrameMk id="3" creationId="{BD0BD269-BE4A-290A-7E6C-357472159E8B}"/>
          </ac:graphicFrameMkLst>
        </pc:graphicFrameChg>
        <pc:graphicFrameChg chg="add del mod modGraphic">
          <ac:chgData name="Julie Callaert" userId="0f666790-e2ef-4185-bb62-e48df7042895" providerId="ADAL" clId="{987B839F-A568-4922-BC6E-7C580215E8D3}" dt="2024-04-22T11:17:28.043" v="13916" actId="478"/>
          <ac:graphicFrameMkLst>
            <pc:docMk/>
            <pc:sldMk cId="1360266870" sldId="368"/>
            <ac:graphicFrameMk id="4" creationId="{02A14640-65B8-A31B-9DE3-B2575FCBC5B3}"/>
          </ac:graphicFrameMkLst>
        </pc:graphicFrameChg>
        <pc:graphicFrameChg chg="add del mod modGraphic">
          <ac:chgData name="Julie Callaert" userId="0f666790-e2ef-4185-bb62-e48df7042895" providerId="ADAL" clId="{987B839F-A568-4922-BC6E-7C580215E8D3}" dt="2024-04-22T11:00:16.001" v="13725" actId="478"/>
          <ac:graphicFrameMkLst>
            <pc:docMk/>
            <pc:sldMk cId="1360266870" sldId="368"/>
            <ac:graphicFrameMk id="6" creationId="{E12CE648-9CCC-615F-5AB2-5A28108A34F7}"/>
          </ac:graphicFrameMkLst>
        </pc:graphicFrameChg>
        <pc:graphicFrameChg chg="add mod modGraphic">
          <ac:chgData name="Julie Callaert" userId="0f666790-e2ef-4185-bb62-e48df7042895" providerId="ADAL" clId="{987B839F-A568-4922-BC6E-7C580215E8D3}" dt="2024-04-22T11:20:48.172" v="13944" actId="1076"/>
          <ac:graphicFrameMkLst>
            <pc:docMk/>
            <pc:sldMk cId="1360266870" sldId="368"/>
            <ac:graphicFrameMk id="7" creationId="{A4EC4E2E-BD1F-823B-E26E-669CD757876D}"/>
          </ac:graphicFrameMkLst>
        </pc:graphicFrameChg>
        <pc:picChg chg="add del mod">
          <ac:chgData name="Julie Callaert" userId="0f666790-e2ef-4185-bb62-e48df7042895" providerId="ADAL" clId="{987B839F-A568-4922-BC6E-7C580215E8D3}" dt="2024-04-24T07:50:29.356" v="16536" actId="478"/>
          <ac:picMkLst>
            <pc:docMk/>
            <pc:sldMk cId="1360266870" sldId="368"/>
            <ac:picMk id="11" creationId="{F3137841-5374-8248-4651-4DDF32F72F80}"/>
          </ac:picMkLst>
        </pc:picChg>
      </pc:sldChg>
      <pc:sldChg chg="addSp delSp modSp add mod modAnim modNotesTx">
        <pc:chgData name="Julie Callaert" userId="0f666790-e2ef-4185-bb62-e48df7042895" providerId="ADAL" clId="{987B839F-A568-4922-BC6E-7C580215E8D3}" dt="2024-04-24T07:28:03.369" v="16530"/>
        <pc:sldMkLst>
          <pc:docMk/>
          <pc:sldMk cId="1860941001" sldId="369"/>
        </pc:sldMkLst>
        <pc:spChg chg="mod">
          <ac:chgData name="Julie Callaert" userId="0f666790-e2ef-4185-bb62-e48df7042895" providerId="ADAL" clId="{987B839F-A568-4922-BC6E-7C580215E8D3}" dt="2024-04-16T11:01:18.377" v="8294" actId="27636"/>
          <ac:spMkLst>
            <pc:docMk/>
            <pc:sldMk cId="1860941001" sldId="369"/>
            <ac:spMk id="5" creationId="{B42642B1-A124-4678-8F3A-068BC66E946D}"/>
          </ac:spMkLst>
        </pc:spChg>
        <pc:graphicFrameChg chg="add mod">
          <ac:chgData name="Julie Callaert" userId="0f666790-e2ef-4185-bb62-e48df7042895" providerId="ADAL" clId="{987B839F-A568-4922-BC6E-7C580215E8D3}" dt="2024-04-24T07:27:18.432" v="16527" actId="1076"/>
          <ac:graphicFrameMkLst>
            <pc:docMk/>
            <pc:sldMk cId="1860941001" sldId="369"/>
            <ac:graphicFrameMk id="3" creationId="{1B09A8A5-12DA-01D8-F7B5-B3A89844FDBA}"/>
          </ac:graphicFrameMkLst>
        </pc:graphicFrameChg>
        <pc:graphicFrameChg chg="add mod">
          <ac:chgData name="Julie Callaert" userId="0f666790-e2ef-4185-bb62-e48df7042895" providerId="ADAL" clId="{987B839F-A568-4922-BC6E-7C580215E8D3}" dt="2024-04-16T08:39:58.797" v="5014"/>
          <ac:graphicFrameMkLst>
            <pc:docMk/>
            <pc:sldMk cId="1860941001" sldId="369"/>
            <ac:graphicFrameMk id="4" creationId="{7675162D-8699-4B9A-9C8D-3C5632A58AB8}"/>
          </ac:graphicFrameMkLst>
        </pc:graphicFrameChg>
        <pc:graphicFrameChg chg="del">
          <ac:chgData name="Julie Callaert" userId="0f666790-e2ef-4185-bb62-e48df7042895" providerId="ADAL" clId="{987B839F-A568-4922-BC6E-7C580215E8D3}" dt="2024-04-16T08:36:25.713" v="4859" actId="478"/>
          <ac:graphicFrameMkLst>
            <pc:docMk/>
            <pc:sldMk cId="1860941001" sldId="369"/>
            <ac:graphicFrameMk id="6" creationId="{EFA4880D-8460-31CC-4BDC-C4FE105C3393}"/>
          </ac:graphicFrameMkLst>
        </pc:graphicFrameChg>
        <pc:graphicFrameChg chg="add mod">
          <ac:chgData name="Julie Callaert" userId="0f666790-e2ef-4185-bb62-e48df7042895" providerId="ADAL" clId="{987B839F-A568-4922-BC6E-7C580215E8D3}" dt="2024-04-24T07:27:28.096" v="16528" actId="1076"/>
          <ac:graphicFrameMkLst>
            <pc:docMk/>
            <pc:sldMk cId="1860941001" sldId="369"/>
            <ac:graphicFrameMk id="7" creationId="{7675162D-8699-4B9A-9C8D-3C5632A58AB8}"/>
          </ac:graphicFrameMkLst>
        </pc:graphicFrameChg>
        <pc:graphicFrameChg chg="add mod">
          <ac:chgData name="Julie Callaert" userId="0f666790-e2ef-4185-bb62-e48df7042895" providerId="ADAL" clId="{987B839F-A568-4922-BC6E-7C580215E8D3}" dt="2024-04-16T08:40:23.484" v="5020"/>
          <ac:graphicFrameMkLst>
            <pc:docMk/>
            <pc:sldMk cId="1860941001" sldId="369"/>
            <ac:graphicFrameMk id="8" creationId="{2AC57B9E-F21D-7997-D5B9-8BAD9C42C31B}"/>
          </ac:graphicFrameMkLst>
        </pc:graphicFrameChg>
        <pc:graphicFrameChg chg="add mod">
          <ac:chgData name="Julie Callaert" userId="0f666790-e2ef-4185-bb62-e48df7042895" providerId="ADAL" clId="{987B839F-A568-4922-BC6E-7C580215E8D3}" dt="2024-04-23T12:28:34.099" v="16056" actId="113"/>
          <ac:graphicFrameMkLst>
            <pc:docMk/>
            <pc:sldMk cId="1860941001" sldId="369"/>
            <ac:graphicFrameMk id="9" creationId="{2AC57B9E-F21D-7997-D5B9-8BAD9C42C31B}"/>
          </ac:graphicFrameMkLst>
        </pc:graphicFrameChg>
      </pc:sldChg>
      <pc:sldChg chg="addSp delSp modSp add mod">
        <pc:chgData name="Julie Callaert" userId="0f666790-e2ef-4185-bb62-e48df7042895" providerId="ADAL" clId="{987B839F-A568-4922-BC6E-7C580215E8D3}" dt="2024-04-23T13:25:47.316" v="16339" actId="20577"/>
        <pc:sldMkLst>
          <pc:docMk/>
          <pc:sldMk cId="829183052" sldId="370"/>
        </pc:sldMkLst>
        <pc:spChg chg="mod">
          <ac:chgData name="Julie Callaert" userId="0f666790-e2ef-4185-bb62-e48df7042895" providerId="ADAL" clId="{987B839F-A568-4922-BC6E-7C580215E8D3}" dt="2024-04-23T09:44:26.095" v="14555" actId="6549"/>
          <ac:spMkLst>
            <pc:docMk/>
            <pc:sldMk cId="829183052" sldId="370"/>
            <ac:spMk id="2" creationId="{AD28F014-E767-486D-9DE6-954DA60128C2}"/>
          </ac:spMkLst>
        </pc:spChg>
        <pc:graphicFrameChg chg="add del mod">
          <ac:chgData name="Julie Callaert" userId="0f666790-e2ef-4185-bb62-e48df7042895" providerId="ADAL" clId="{987B839F-A568-4922-BC6E-7C580215E8D3}" dt="2024-04-23T09:44:43.097" v="14557"/>
          <ac:graphicFrameMkLst>
            <pc:docMk/>
            <pc:sldMk cId="829183052" sldId="370"/>
            <ac:graphicFrameMk id="3" creationId="{12351537-B0DC-F971-28A5-0DBABA747870}"/>
          </ac:graphicFrameMkLst>
        </pc:graphicFrameChg>
        <pc:graphicFrameChg chg="add mod modGraphic">
          <ac:chgData name="Julie Callaert" userId="0f666790-e2ef-4185-bb62-e48df7042895" providerId="ADAL" clId="{987B839F-A568-4922-BC6E-7C580215E8D3}" dt="2024-04-23T13:25:47.316" v="16339" actId="20577"/>
          <ac:graphicFrameMkLst>
            <pc:docMk/>
            <pc:sldMk cId="829183052" sldId="370"/>
            <ac:graphicFrameMk id="4" creationId="{E2A51568-B070-CE88-E318-1100A7299A50}"/>
          </ac:graphicFrameMkLst>
        </pc:graphicFrameChg>
        <pc:picChg chg="add mod">
          <ac:chgData name="Julie Callaert" userId="0f666790-e2ef-4185-bb62-e48df7042895" providerId="ADAL" clId="{987B839F-A568-4922-BC6E-7C580215E8D3}" dt="2024-04-23T09:52:54.724" v="14590" actId="1076"/>
          <ac:picMkLst>
            <pc:docMk/>
            <pc:sldMk cId="829183052" sldId="370"/>
            <ac:picMk id="7" creationId="{1A0E6838-24F5-8705-4EDC-4F17283699FD}"/>
          </ac:picMkLst>
        </pc:picChg>
        <pc:picChg chg="add mod">
          <ac:chgData name="Julie Callaert" userId="0f666790-e2ef-4185-bb62-e48df7042895" providerId="ADAL" clId="{987B839F-A568-4922-BC6E-7C580215E8D3}" dt="2024-04-23T09:54:44.043" v="14595" actId="1076"/>
          <ac:picMkLst>
            <pc:docMk/>
            <pc:sldMk cId="829183052" sldId="370"/>
            <ac:picMk id="9" creationId="{57149EB1-2AC8-5A4F-FA6A-23018594951F}"/>
          </ac:picMkLst>
        </pc:picChg>
        <pc:picChg chg="add mod">
          <ac:chgData name="Julie Callaert" userId="0f666790-e2ef-4185-bb62-e48df7042895" providerId="ADAL" clId="{987B839F-A568-4922-BC6E-7C580215E8D3}" dt="2024-04-23T09:56:09.537" v="14601" actId="14100"/>
          <ac:picMkLst>
            <pc:docMk/>
            <pc:sldMk cId="829183052" sldId="370"/>
            <ac:picMk id="11" creationId="{F40D35F7-6A03-7860-7D7B-E6FC01045609}"/>
          </ac:picMkLst>
        </pc:picChg>
      </pc:sldChg>
      <pc:sldChg chg="addSp delSp modSp add mod modNotesTx">
        <pc:chgData name="Julie Callaert" userId="0f666790-e2ef-4185-bb62-e48df7042895" providerId="ADAL" clId="{987B839F-A568-4922-BC6E-7C580215E8D3}" dt="2024-04-16T11:08:21.755" v="8992" actId="20577"/>
        <pc:sldMkLst>
          <pc:docMk/>
          <pc:sldMk cId="1376617136" sldId="371"/>
        </pc:sldMkLst>
        <pc:spChg chg="mod">
          <ac:chgData name="Julie Callaert" userId="0f666790-e2ef-4185-bb62-e48df7042895" providerId="ADAL" clId="{987B839F-A568-4922-BC6E-7C580215E8D3}" dt="2024-04-16T11:03:33.580" v="8399" actId="20577"/>
          <ac:spMkLst>
            <pc:docMk/>
            <pc:sldMk cId="1376617136" sldId="371"/>
            <ac:spMk id="5" creationId="{B42642B1-A124-4678-8F3A-068BC66E946D}"/>
          </ac:spMkLst>
        </pc:spChg>
        <pc:graphicFrameChg chg="add del mod modGraphic">
          <ac:chgData name="Julie Callaert" userId="0f666790-e2ef-4185-bb62-e48df7042895" providerId="ADAL" clId="{987B839F-A568-4922-BC6E-7C580215E8D3}" dt="2024-04-16T10:36:49.143" v="6260" actId="478"/>
          <ac:graphicFrameMkLst>
            <pc:docMk/>
            <pc:sldMk cId="1376617136" sldId="371"/>
            <ac:graphicFrameMk id="3" creationId="{F0A47821-CA95-FA8A-BF8F-7A5823C0E93F}"/>
          </ac:graphicFrameMkLst>
        </pc:graphicFrameChg>
        <pc:graphicFrameChg chg="del">
          <ac:chgData name="Julie Callaert" userId="0f666790-e2ef-4185-bb62-e48df7042895" providerId="ADAL" clId="{987B839F-A568-4922-BC6E-7C580215E8D3}" dt="2024-04-16T10:02:45.096" v="6062" actId="478"/>
          <ac:graphicFrameMkLst>
            <pc:docMk/>
            <pc:sldMk cId="1376617136" sldId="371"/>
            <ac:graphicFrameMk id="4" creationId="{02A14640-65B8-A31B-9DE3-B2575FCBC5B3}"/>
          </ac:graphicFrameMkLst>
        </pc:graphicFrameChg>
        <pc:graphicFrameChg chg="del modGraphic">
          <ac:chgData name="Julie Callaert" userId="0f666790-e2ef-4185-bb62-e48df7042895" providerId="ADAL" clId="{987B839F-A568-4922-BC6E-7C580215E8D3}" dt="2024-04-16T10:04:13.368" v="6251" actId="478"/>
          <ac:graphicFrameMkLst>
            <pc:docMk/>
            <pc:sldMk cId="1376617136" sldId="371"/>
            <ac:graphicFrameMk id="6" creationId="{E12CE648-9CCC-615F-5AB2-5A28108A34F7}"/>
          </ac:graphicFrameMkLst>
        </pc:graphicFrameChg>
        <pc:graphicFrameChg chg="add del mod">
          <ac:chgData name="Julie Callaert" userId="0f666790-e2ef-4185-bb62-e48df7042895" providerId="ADAL" clId="{987B839F-A568-4922-BC6E-7C580215E8D3}" dt="2024-04-16T10:37:14.195" v="6268"/>
          <ac:graphicFrameMkLst>
            <pc:docMk/>
            <pc:sldMk cId="1376617136" sldId="371"/>
            <ac:graphicFrameMk id="7" creationId="{7325FB1F-BEA7-EEDF-43AF-6F908C920465}"/>
          </ac:graphicFrameMkLst>
        </pc:graphicFrameChg>
        <pc:graphicFrameChg chg="add mod modGraphic">
          <ac:chgData name="Julie Callaert" userId="0f666790-e2ef-4185-bb62-e48df7042895" providerId="ADAL" clId="{987B839F-A568-4922-BC6E-7C580215E8D3}" dt="2024-04-16T10:37:46.374" v="6274" actId="1035"/>
          <ac:graphicFrameMkLst>
            <pc:docMk/>
            <pc:sldMk cId="1376617136" sldId="371"/>
            <ac:graphicFrameMk id="8" creationId="{7FA7FEDA-BE2A-9D47-F5CD-018E7B8D7397}"/>
          </ac:graphicFrameMkLst>
        </pc:graphicFrameChg>
      </pc:sldChg>
      <pc:sldChg chg="addSp delSp modSp add mod modNotesTx">
        <pc:chgData name="Julie Callaert" userId="0f666790-e2ef-4185-bb62-e48df7042895" providerId="ADAL" clId="{987B839F-A568-4922-BC6E-7C580215E8D3}" dt="2024-04-24T08:10:51.288" v="16598" actId="20577"/>
        <pc:sldMkLst>
          <pc:docMk/>
          <pc:sldMk cId="1403520703" sldId="372"/>
        </pc:sldMkLst>
        <pc:spChg chg="add del mod">
          <ac:chgData name="Julie Callaert" userId="0f666790-e2ef-4185-bb62-e48df7042895" providerId="ADAL" clId="{987B839F-A568-4922-BC6E-7C580215E8D3}" dt="2024-04-16T14:23:25.187" v="9836" actId="26606"/>
          <ac:spMkLst>
            <pc:docMk/>
            <pc:sldMk cId="1403520703" sldId="372"/>
            <ac:spMk id="2" creationId="{AD28F014-E767-486D-9DE6-954DA60128C2}"/>
          </ac:spMkLst>
        </pc:spChg>
        <pc:spChg chg="mod">
          <ac:chgData name="Julie Callaert" userId="0f666790-e2ef-4185-bb62-e48df7042895" providerId="ADAL" clId="{987B839F-A568-4922-BC6E-7C580215E8D3}" dt="2024-04-16T11:23:55.930" v="9105" actId="20577"/>
          <ac:spMkLst>
            <pc:docMk/>
            <pc:sldMk cId="1403520703" sldId="372"/>
            <ac:spMk id="5" creationId="{B42642B1-A124-4678-8F3A-068BC66E946D}"/>
          </ac:spMkLst>
        </pc:spChg>
        <pc:graphicFrameChg chg="add del">
          <ac:chgData name="Julie Callaert" userId="0f666790-e2ef-4185-bb62-e48df7042895" providerId="ADAL" clId="{987B839F-A568-4922-BC6E-7C580215E8D3}" dt="2024-04-16T14:23:25.114" v="9835" actId="26606"/>
          <ac:graphicFrameMkLst>
            <pc:docMk/>
            <pc:sldMk cId="1403520703" sldId="372"/>
            <ac:graphicFrameMk id="7" creationId="{4843F95F-CF82-D47B-E340-66F22F27BC42}"/>
          </ac:graphicFrameMkLst>
        </pc:graphicFrameChg>
        <pc:graphicFrameChg chg="add mod">
          <ac:chgData name="Julie Callaert" userId="0f666790-e2ef-4185-bb62-e48df7042895" providerId="ADAL" clId="{987B839F-A568-4922-BC6E-7C580215E8D3}" dt="2024-04-24T08:10:51.288" v="16598" actId="20577"/>
          <ac:graphicFrameMkLst>
            <pc:docMk/>
            <pc:sldMk cId="1403520703" sldId="372"/>
            <ac:graphicFrameMk id="9" creationId="{709D2AB0-413D-7E59-7A4B-4D603BEE5E4C}"/>
          </ac:graphicFrameMkLst>
        </pc:graphicFrameChg>
        <pc:picChg chg="add mod">
          <ac:chgData name="Julie Callaert" userId="0f666790-e2ef-4185-bb62-e48df7042895" providerId="ADAL" clId="{987B839F-A568-4922-BC6E-7C580215E8D3}" dt="2024-04-17T12:13:35.903" v="10369" actId="207"/>
          <ac:picMkLst>
            <pc:docMk/>
            <pc:sldMk cId="1403520703" sldId="372"/>
            <ac:picMk id="3" creationId="{842027F6-35B9-FD3A-6A09-0C8102AC0DFD}"/>
          </ac:picMkLst>
        </pc:picChg>
        <pc:picChg chg="add del mod">
          <ac:chgData name="Julie Callaert" userId="0f666790-e2ef-4185-bb62-e48df7042895" providerId="ADAL" clId="{987B839F-A568-4922-BC6E-7C580215E8D3}" dt="2024-04-16T16:07:24.540" v="10153" actId="478"/>
          <ac:picMkLst>
            <pc:docMk/>
            <pc:sldMk cId="1403520703" sldId="372"/>
            <ac:picMk id="4" creationId="{2D50D8C4-5C86-F878-924E-914A5789D91B}"/>
          </ac:picMkLst>
        </pc:picChg>
        <pc:picChg chg="add del mod">
          <ac:chgData name="Julie Callaert" userId="0f666790-e2ef-4185-bb62-e48df7042895" providerId="ADAL" clId="{987B839F-A568-4922-BC6E-7C580215E8D3}" dt="2024-04-16T16:08:06.502" v="10157" actId="478"/>
          <ac:picMkLst>
            <pc:docMk/>
            <pc:sldMk cId="1403520703" sldId="372"/>
            <ac:picMk id="8" creationId="{41A1DFDD-0489-490A-42FA-CC32D61279EF}"/>
          </ac:picMkLst>
        </pc:picChg>
      </pc:sldChg>
      <pc:sldChg chg="addSp delSp modSp add mod setBg modAnim">
        <pc:chgData name="Julie Callaert" userId="0f666790-e2ef-4185-bb62-e48df7042895" providerId="ADAL" clId="{987B839F-A568-4922-BC6E-7C580215E8D3}" dt="2024-04-24T08:13:51.364" v="16603" actId="1076"/>
        <pc:sldMkLst>
          <pc:docMk/>
          <pc:sldMk cId="669775882" sldId="373"/>
        </pc:sldMkLst>
        <pc:spChg chg="mod">
          <ac:chgData name="Julie Callaert" userId="0f666790-e2ef-4185-bb62-e48df7042895" providerId="ADAL" clId="{987B839F-A568-4922-BC6E-7C580215E8D3}" dt="2024-04-17T12:22:07.589" v="10663" actId="26606"/>
          <ac:spMkLst>
            <pc:docMk/>
            <pc:sldMk cId="669775882" sldId="373"/>
            <ac:spMk id="5" creationId="{B42642B1-A124-4678-8F3A-068BC66E946D}"/>
          </ac:spMkLst>
        </pc:spChg>
        <pc:spChg chg="mod">
          <ac:chgData name="Julie Callaert" userId="0f666790-e2ef-4185-bb62-e48df7042895" providerId="ADAL" clId="{987B839F-A568-4922-BC6E-7C580215E8D3}" dt="2024-04-17T12:23:07.237" v="10768" actId="20577"/>
          <ac:spMkLst>
            <pc:docMk/>
            <pc:sldMk cId="669775882" sldId="373"/>
            <ac:spMk id="6" creationId="{F4C60BF4-D76F-997E-FE2D-E9E5FF667FFB}"/>
          </ac:spMkLst>
        </pc:spChg>
        <pc:spChg chg="add del">
          <ac:chgData name="Julie Callaert" userId="0f666790-e2ef-4185-bb62-e48df7042895" providerId="ADAL" clId="{987B839F-A568-4922-BC6E-7C580215E8D3}" dt="2024-04-17T12:21:18.797" v="10653" actId="26606"/>
          <ac:spMkLst>
            <pc:docMk/>
            <pc:sldMk cId="669775882" sldId="373"/>
            <ac:spMk id="12" creationId="{2550BE34-C2B8-49B8-8519-67A8CAD51AE9}"/>
          </ac:spMkLst>
        </pc:spChg>
        <pc:spChg chg="add del">
          <ac:chgData name="Julie Callaert" userId="0f666790-e2ef-4185-bb62-e48df7042895" providerId="ADAL" clId="{987B839F-A568-4922-BC6E-7C580215E8D3}" dt="2024-04-17T12:21:18.797" v="10653" actId="26606"/>
          <ac:spMkLst>
            <pc:docMk/>
            <pc:sldMk cId="669775882" sldId="373"/>
            <ac:spMk id="14" creationId="{A7457DD9-5A45-400A-AB4B-4B4EDECA25F1}"/>
          </ac:spMkLst>
        </pc:spChg>
        <pc:spChg chg="add del">
          <ac:chgData name="Julie Callaert" userId="0f666790-e2ef-4185-bb62-e48df7042895" providerId="ADAL" clId="{987B839F-A568-4922-BC6E-7C580215E8D3}" dt="2024-04-17T12:21:18.797" v="10653" actId="26606"/>
          <ac:spMkLst>
            <pc:docMk/>
            <pc:sldMk cId="669775882" sldId="373"/>
            <ac:spMk id="16" creationId="{441CF7D6-A660-431A-B0BB-140A0D5556B6}"/>
          </ac:spMkLst>
        </pc:spChg>
        <pc:spChg chg="add del">
          <ac:chgData name="Julie Callaert" userId="0f666790-e2ef-4185-bb62-e48df7042895" providerId="ADAL" clId="{987B839F-A568-4922-BC6E-7C580215E8D3}" dt="2024-04-17T12:21:18.797" v="10653" actId="26606"/>
          <ac:spMkLst>
            <pc:docMk/>
            <pc:sldMk cId="669775882" sldId="373"/>
            <ac:spMk id="18" creationId="{0570A85B-3810-4F95-97B0-CBF4CCDB381C}"/>
          </ac:spMkLst>
        </pc:spChg>
        <pc:spChg chg="add del">
          <ac:chgData name="Julie Callaert" userId="0f666790-e2ef-4185-bb62-e48df7042895" providerId="ADAL" clId="{987B839F-A568-4922-BC6E-7C580215E8D3}" dt="2024-04-17T12:21:20.717" v="10655" actId="26606"/>
          <ac:spMkLst>
            <pc:docMk/>
            <pc:sldMk cId="669775882" sldId="373"/>
            <ac:spMk id="20" creationId="{131BAD53-4E89-4F62-BBB7-26359763ED39}"/>
          </ac:spMkLst>
        </pc:spChg>
        <pc:spChg chg="add del">
          <ac:chgData name="Julie Callaert" userId="0f666790-e2ef-4185-bb62-e48df7042895" providerId="ADAL" clId="{987B839F-A568-4922-BC6E-7C580215E8D3}" dt="2024-04-17T12:21:20.717" v="10655" actId="26606"/>
          <ac:spMkLst>
            <pc:docMk/>
            <pc:sldMk cId="669775882" sldId="373"/>
            <ac:spMk id="21" creationId="{62756DA2-40EB-4C6F-B962-5822FFB54FB6}"/>
          </ac:spMkLst>
        </pc:spChg>
        <pc:spChg chg="add del">
          <ac:chgData name="Julie Callaert" userId="0f666790-e2ef-4185-bb62-e48df7042895" providerId="ADAL" clId="{987B839F-A568-4922-BC6E-7C580215E8D3}" dt="2024-04-17T12:21:22.460" v="10657" actId="26606"/>
          <ac:spMkLst>
            <pc:docMk/>
            <pc:sldMk cId="669775882" sldId="373"/>
            <ac:spMk id="23" creationId="{0E3596DD-156A-473E-9BB3-C6A29F7574E9}"/>
          </ac:spMkLst>
        </pc:spChg>
        <pc:spChg chg="add del">
          <ac:chgData name="Julie Callaert" userId="0f666790-e2ef-4185-bb62-e48df7042895" providerId="ADAL" clId="{987B839F-A568-4922-BC6E-7C580215E8D3}" dt="2024-04-17T12:21:22.460" v="10657" actId="26606"/>
          <ac:spMkLst>
            <pc:docMk/>
            <pc:sldMk cId="669775882" sldId="373"/>
            <ac:spMk id="24" creationId="{2C46C4D6-C474-4E92-B52E-944C1118F7B6}"/>
          </ac:spMkLst>
        </pc:spChg>
        <pc:spChg chg="add del">
          <ac:chgData name="Julie Callaert" userId="0f666790-e2ef-4185-bb62-e48df7042895" providerId="ADAL" clId="{987B839F-A568-4922-BC6E-7C580215E8D3}" dt="2024-04-17T12:21:29.027" v="10659" actId="26606"/>
          <ac:spMkLst>
            <pc:docMk/>
            <pc:sldMk cId="669775882" sldId="373"/>
            <ac:spMk id="26" creationId="{0E3596DD-156A-473E-9BB3-C6A29F7574E9}"/>
          </ac:spMkLst>
        </pc:spChg>
        <pc:spChg chg="add del">
          <ac:chgData name="Julie Callaert" userId="0f666790-e2ef-4185-bb62-e48df7042895" providerId="ADAL" clId="{987B839F-A568-4922-BC6E-7C580215E8D3}" dt="2024-04-17T12:21:29.027" v="10659" actId="26606"/>
          <ac:spMkLst>
            <pc:docMk/>
            <pc:sldMk cId="669775882" sldId="373"/>
            <ac:spMk id="27" creationId="{2C46C4D6-C474-4E92-B52E-944C1118F7B6}"/>
          </ac:spMkLst>
        </pc:spChg>
        <pc:spChg chg="add del">
          <ac:chgData name="Julie Callaert" userId="0f666790-e2ef-4185-bb62-e48df7042895" providerId="ADAL" clId="{987B839F-A568-4922-BC6E-7C580215E8D3}" dt="2024-04-17T12:21:33.644" v="10661" actId="26606"/>
          <ac:spMkLst>
            <pc:docMk/>
            <pc:sldMk cId="669775882" sldId="373"/>
            <ac:spMk id="29" creationId="{AF6CB648-9554-488A-B457-99CAAD1DA528}"/>
          </ac:spMkLst>
        </pc:spChg>
        <pc:spChg chg="add del">
          <ac:chgData name="Julie Callaert" userId="0f666790-e2ef-4185-bb62-e48df7042895" providerId="ADAL" clId="{987B839F-A568-4922-BC6E-7C580215E8D3}" dt="2024-04-17T12:21:33.644" v="10661" actId="26606"/>
          <ac:spMkLst>
            <pc:docMk/>
            <pc:sldMk cId="669775882" sldId="373"/>
            <ac:spMk id="30" creationId="{E3ADCBE7-9330-1CDA-00EB-CDD12DB722FF}"/>
          </ac:spMkLst>
        </pc:spChg>
        <pc:spChg chg="add del">
          <ac:chgData name="Julie Callaert" userId="0f666790-e2ef-4185-bb62-e48df7042895" providerId="ADAL" clId="{987B839F-A568-4922-BC6E-7C580215E8D3}" dt="2024-04-17T12:22:07.589" v="10663" actId="26606"/>
          <ac:spMkLst>
            <pc:docMk/>
            <pc:sldMk cId="669775882" sldId="373"/>
            <ac:spMk id="32" creationId="{2550BE34-C2B8-49B8-8519-67A8CAD51AE9}"/>
          </ac:spMkLst>
        </pc:spChg>
        <pc:spChg chg="add del">
          <ac:chgData name="Julie Callaert" userId="0f666790-e2ef-4185-bb62-e48df7042895" providerId="ADAL" clId="{987B839F-A568-4922-BC6E-7C580215E8D3}" dt="2024-04-17T12:22:07.589" v="10663" actId="26606"/>
          <ac:spMkLst>
            <pc:docMk/>
            <pc:sldMk cId="669775882" sldId="373"/>
            <ac:spMk id="33" creationId="{A7457DD9-5A45-400A-AB4B-4B4EDECA25F1}"/>
          </ac:spMkLst>
        </pc:spChg>
        <pc:spChg chg="add del">
          <ac:chgData name="Julie Callaert" userId="0f666790-e2ef-4185-bb62-e48df7042895" providerId="ADAL" clId="{987B839F-A568-4922-BC6E-7C580215E8D3}" dt="2024-04-17T12:22:07.589" v="10663" actId="26606"/>
          <ac:spMkLst>
            <pc:docMk/>
            <pc:sldMk cId="669775882" sldId="373"/>
            <ac:spMk id="34" creationId="{441CF7D6-A660-431A-B0BB-140A0D5556B6}"/>
          </ac:spMkLst>
        </pc:spChg>
        <pc:spChg chg="add del">
          <ac:chgData name="Julie Callaert" userId="0f666790-e2ef-4185-bb62-e48df7042895" providerId="ADAL" clId="{987B839F-A568-4922-BC6E-7C580215E8D3}" dt="2024-04-17T12:22:07.589" v="10663" actId="26606"/>
          <ac:spMkLst>
            <pc:docMk/>
            <pc:sldMk cId="669775882" sldId="373"/>
            <ac:spMk id="35" creationId="{0570A85B-3810-4F95-97B0-CBF4CCDB381C}"/>
          </ac:spMkLst>
        </pc:spChg>
        <pc:graphicFrameChg chg="add mod modGraphic">
          <ac:chgData name="Julie Callaert" userId="0f666790-e2ef-4185-bb62-e48df7042895" providerId="ADAL" clId="{987B839F-A568-4922-BC6E-7C580215E8D3}" dt="2024-04-24T08:13:51.364" v="16603" actId="1076"/>
          <ac:graphicFrameMkLst>
            <pc:docMk/>
            <pc:sldMk cId="669775882" sldId="373"/>
            <ac:graphicFrameMk id="7" creationId="{96E5BA3F-C797-4AEC-061B-8A3239F90B20}"/>
          </ac:graphicFrameMkLst>
        </pc:graphicFrameChg>
      </pc:sldChg>
      <pc:sldChg chg="addSp delSp modSp add mod">
        <pc:chgData name="Julie Callaert" userId="0f666790-e2ef-4185-bb62-e48df7042895" providerId="ADAL" clId="{987B839F-A568-4922-BC6E-7C580215E8D3}" dt="2024-04-22T09:16:34.055" v="12465" actId="164"/>
        <pc:sldMkLst>
          <pc:docMk/>
          <pc:sldMk cId="122992693" sldId="374"/>
        </pc:sldMkLst>
        <pc:spChg chg="mod">
          <ac:chgData name="Julie Callaert" userId="0f666790-e2ef-4185-bb62-e48df7042895" providerId="ADAL" clId="{987B839F-A568-4922-BC6E-7C580215E8D3}" dt="2024-04-17T12:34:43.932" v="10880" actId="1076"/>
          <ac:spMkLst>
            <pc:docMk/>
            <pc:sldMk cId="122992693" sldId="374"/>
            <ac:spMk id="5" creationId="{B42642B1-A124-4678-8F3A-068BC66E946D}"/>
          </ac:spMkLst>
        </pc:spChg>
        <pc:spChg chg="mod">
          <ac:chgData name="Julie Callaert" userId="0f666790-e2ef-4185-bb62-e48df7042895" providerId="ADAL" clId="{987B839F-A568-4922-BC6E-7C580215E8D3}" dt="2024-04-17T12:28:21.791" v="10831" actId="20577"/>
          <ac:spMkLst>
            <pc:docMk/>
            <pc:sldMk cId="122992693" sldId="374"/>
            <ac:spMk id="6" creationId="{F4C60BF4-D76F-997E-FE2D-E9E5FF667FFB}"/>
          </ac:spMkLst>
        </pc:spChg>
        <pc:grpChg chg="add mod">
          <ac:chgData name="Julie Callaert" userId="0f666790-e2ef-4185-bb62-e48df7042895" providerId="ADAL" clId="{987B839F-A568-4922-BC6E-7C580215E8D3}" dt="2024-04-22T09:16:34.055" v="12465" actId="164"/>
          <ac:grpSpMkLst>
            <pc:docMk/>
            <pc:sldMk cId="122992693" sldId="374"/>
            <ac:grpSpMk id="2" creationId="{D4925A7F-C693-617B-7B91-4F25FA251811}"/>
          </ac:grpSpMkLst>
        </pc:grpChg>
        <pc:graphicFrameChg chg="add del mod">
          <ac:chgData name="Julie Callaert" userId="0f666790-e2ef-4185-bb62-e48df7042895" providerId="ADAL" clId="{987B839F-A568-4922-BC6E-7C580215E8D3}" dt="2024-04-17T12:25:27.813" v="10813" actId="478"/>
          <ac:graphicFrameMkLst>
            <pc:docMk/>
            <pc:sldMk cId="122992693" sldId="374"/>
            <ac:graphicFrameMk id="2" creationId="{386BD32E-50E6-A470-19AA-E5577BC5B5FD}"/>
          </ac:graphicFrameMkLst>
        </pc:graphicFrameChg>
        <pc:graphicFrameChg chg="add mod modGraphic">
          <ac:chgData name="Julie Callaert" userId="0f666790-e2ef-4185-bb62-e48df7042895" providerId="ADAL" clId="{987B839F-A568-4922-BC6E-7C580215E8D3}" dt="2024-04-17T12:34:39.730" v="10879" actId="207"/>
          <ac:graphicFrameMkLst>
            <pc:docMk/>
            <pc:sldMk cId="122992693" sldId="374"/>
            <ac:graphicFrameMk id="3" creationId="{A8DB2454-CA4B-2068-EB58-66158EADCBE1}"/>
          </ac:graphicFrameMkLst>
        </pc:graphicFrameChg>
        <pc:graphicFrameChg chg="del">
          <ac:chgData name="Julie Callaert" userId="0f666790-e2ef-4185-bb62-e48df7042895" providerId="ADAL" clId="{987B839F-A568-4922-BC6E-7C580215E8D3}" dt="2024-04-17T12:24:06.210" v="10782" actId="478"/>
          <ac:graphicFrameMkLst>
            <pc:docMk/>
            <pc:sldMk cId="122992693" sldId="374"/>
            <ac:graphicFrameMk id="7" creationId="{96E5BA3F-C797-4AEC-061B-8A3239F90B20}"/>
          </ac:graphicFrameMkLst>
        </pc:graphicFrameChg>
        <pc:picChg chg="add mod">
          <ac:chgData name="Julie Callaert" userId="0f666790-e2ef-4185-bb62-e48df7042895" providerId="ADAL" clId="{987B839F-A568-4922-BC6E-7C580215E8D3}" dt="2024-04-17T12:27:45.421" v="10821" actId="1076"/>
          <ac:picMkLst>
            <pc:docMk/>
            <pc:sldMk cId="122992693" sldId="374"/>
            <ac:picMk id="4" creationId="{60607E62-2242-226B-9BDB-3FA806937D14}"/>
          </ac:picMkLst>
        </pc:picChg>
        <pc:picChg chg="add mod">
          <ac:chgData name="Julie Callaert" userId="0f666790-e2ef-4185-bb62-e48df7042895" providerId="ADAL" clId="{987B839F-A568-4922-BC6E-7C580215E8D3}" dt="2024-04-22T09:16:34.055" v="12465" actId="164"/>
          <ac:picMkLst>
            <pc:docMk/>
            <pc:sldMk cId="122992693" sldId="374"/>
            <ac:picMk id="9" creationId="{48F89390-5050-94A0-AEBB-E112B591BA7C}"/>
          </ac:picMkLst>
        </pc:picChg>
        <pc:picChg chg="add del mod">
          <ac:chgData name="Julie Callaert" userId="0f666790-e2ef-4185-bb62-e48df7042895" providerId="ADAL" clId="{987B839F-A568-4922-BC6E-7C580215E8D3}" dt="2024-04-17T12:31:04.412" v="10843" actId="478"/>
          <ac:picMkLst>
            <pc:docMk/>
            <pc:sldMk cId="122992693" sldId="374"/>
            <ac:picMk id="10" creationId="{181E227C-DC84-E000-6294-7428A50AAAFE}"/>
          </ac:picMkLst>
        </pc:picChg>
        <pc:picChg chg="add mod">
          <ac:chgData name="Julie Callaert" userId="0f666790-e2ef-4185-bb62-e48df7042895" providerId="ADAL" clId="{987B839F-A568-4922-BC6E-7C580215E8D3}" dt="2024-04-22T09:16:34.055" v="12465" actId="164"/>
          <ac:picMkLst>
            <pc:docMk/>
            <pc:sldMk cId="122992693" sldId="374"/>
            <ac:picMk id="11" creationId="{32F03A1E-CE53-A6AA-AF62-0DEA1F53D325}"/>
          </ac:picMkLst>
        </pc:picChg>
        <pc:picChg chg="add mod">
          <ac:chgData name="Julie Callaert" userId="0f666790-e2ef-4185-bb62-e48df7042895" providerId="ADAL" clId="{987B839F-A568-4922-BC6E-7C580215E8D3}" dt="2024-04-22T09:16:34.055" v="12465" actId="164"/>
          <ac:picMkLst>
            <pc:docMk/>
            <pc:sldMk cId="122992693" sldId="374"/>
            <ac:picMk id="13" creationId="{AAA79EC1-9E88-890B-33B8-103A1ADC5764}"/>
          </ac:picMkLst>
        </pc:picChg>
        <pc:picChg chg="add mod">
          <ac:chgData name="Julie Callaert" userId="0f666790-e2ef-4185-bb62-e48df7042895" providerId="ADAL" clId="{987B839F-A568-4922-BC6E-7C580215E8D3}" dt="2024-04-22T09:16:34.055" v="12465" actId="164"/>
          <ac:picMkLst>
            <pc:docMk/>
            <pc:sldMk cId="122992693" sldId="374"/>
            <ac:picMk id="14" creationId="{1386BC10-8ACD-FB60-FA94-904578E727E0}"/>
          </ac:picMkLst>
        </pc:picChg>
        <pc:picChg chg="add mod">
          <ac:chgData name="Julie Callaert" userId="0f666790-e2ef-4185-bb62-e48df7042895" providerId="ADAL" clId="{987B839F-A568-4922-BC6E-7C580215E8D3}" dt="2024-04-22T09:16:34.055" v="12465" actId="164"/>
          <ac:picMkLst>
            <pc:docMk/>
            <pc:sldMk cId="122992693" sldId="374"/>
            <ac:picMk id="15" creationId="{723ABC92-92F8-B050-9E53-E82E54A9D256}"/>
          </ac:picMkLst>
        </pc:picChg>
        <pc:picChg chg="add mod">
          <ac:chgData name="Julie Callaert" userId="0f666790-e2ef-4185-bb62-e48df7042895" providerId="ADAL" clId="{987B839F-A568-4922-BC6E-7C580215E8D3}" dt="2024-04-22T09:16:34.055" v="12465" actId="164"/>
          <ac:picMkLst>
            <pc:docMk/>
            <pc:sldMk cId="122992693" sldId="374"/>
            <ac:picMk id="16" creationId="{7C899F44-29D6-4A12-DA56-C0F577216BA5}"/>
          </ac:picMkLst>
        </pc:picChg>
        <pc:picChg chg="add mod">
          <ac:chgData name="Julie Callaert" userId="0f666790-e2ef-4185-bb62-e48df7042895" providerId="ADAL" clId="{987B839F-A568-4922-BC6E-7C580215E8D3}" dt="2024-04-22T09:16:34.055" v="12465" actId="164"/>
          <ac:picMkLst>
            <pc:docMk/>
            <pc:sldMk cId="122992693" sldId="374"/>
            <ac:picMk id="17" creationId="{78AD25AE-5F26-9739-606C-3881AF647296}"/>
          </ac:picMkLst>
        </pc:picChg>
        <pc:picChg chg="add mod">
          <ac:chgData name="Julie Callaert" userId="0f666790-e2ef-4185-bb62-e48df7042895" providerId="ADAL" clId="{987B839F-A568-4922-BC6E-7C580215E8D3}" dt="2024-04-22T09:16:34.055" v="12465" actId="164"/>
          <ac:picMkLst>
            <pc:docMk/>
            <pc:sldMk cId="122992693" sldId="374"/>
            <ac:picMk id="18" creationId="{202E63AE-ACCB-43E1-79D0-D98B958320F2}"/>
          </ac:picMkLst>
        </pc:picChg>
        <pc:picChg chg="add mod">
          <ac:chgData name="Julie Callaert" userId="0f666790-e2ef-4185-bb62-e48df7042895" providerId="ADAL" clId="{987B839F-A568-4922-BC6E-7C580215E8D3}" dt="2024-04-22T09:16:34.055" v="12465" actId="164"/>
          <ac:picMkLst>
            <pc:docMk/>
            <pc:sldMk cId="122992693" sldId="374"/>
            <ac:picMk id="19" creationId="{551A2C40-1F14-2A5D-F13A-2733BA8CB841}"/>
          </ac:picMkLst>
        </pc:picChg>
        <pc:picChg chg="add mod">
          <ac:chgData name="Julie Callaert" userId="0f666790-e2ef-4185-bb62-e48df7042895" providerId="ADAL" clId="{987B839F-A568-4922-BC6E-7C580215E8D3}" dt="2024-04-22T09:16:34.055" v="12465" actId="164"/>
          <ac:picMkLst>
            <pc:docMk/>
            <pc:sldMk cId="122992693" sldId="374"/>
            <ac:picMk id="20" creationId="{7B87F696-8BE5-50EF-B1B2-F42B41197C32}"/>
          </ac:picMkLst>
        </pc:picChg>
      </pc:sldChg>
      <pc:sldChg chg="delSp modSp add mod modNotesTx">
        <pc:chgData name="Julie Callaert" userId="0f666790-e2ef-4185-bb62-e48df7042895" providerId="ADAL" clId="{987B839F-A568-4922-BC6E-7C580215E8D3}" dt="2024-04-24T08:19:56.862" v="16692" actId="6549"/>
        <pc:sldMkLst>
          <pc:docMk/>
          <pc:sldMk cId="1169937041" sldId="375"/>
        </pc:sldMkLst>
        <pc:spChg chg="mod">
          <ac:chgData name="Julie Callaert" userId="0f666790-e2ef-4185-bb62-e48df7042895" providerId="ADAL" clId="{987B839F-A568-4922-BC6E-7C580215E8D3}" dt="2024-04-23T12:42:03.170" v="16187" actId="20577"/>
          <ac:spMkLst>
            <pc:docMk/>
            <pc:sldMk cId="1169937041" sldId="375"/>
            <ac:spMk id="5" creationId="{B42642B1-A124-4678-8F3A-068BC66E946D}"/>
          </ac:spMkLst>
        </pc:spChg>
        <pc:spChg chg="mod">
          <ac:chgData name="Julie Callaert" userId="0f666790-e2ef-4185-bb62-e48df7042895" providerId="ADAL" clId="{987B839F-A568-4922-BC6E-7C580215E8D3}" dt="2024-04-23T14:34:29.858" v="16508" actId="20577"/>
          <ac:spMkLst>
            <pc:docMk/>
            <pc:sldMk cId="1169937041" sldId="375"/>
            <ac:spMk id="6" creationId="{F4C60BF4-D76F-997E-FE2D-E9E5FF667FFB}"/>
          </ac:spMkLst>
        </pc:spChg>
        <pc:graphicFrameChg chg="del">
          <ac:chgData name="Julie Callaert" userId="0f666790-e2ef-4185-bb62-e48df7042895" providerId="ADAL" clId="{987B839F-A568-4922-BC6E-7C580215E8D3}" dt="2024-04-17T12:35:11.352" v="10882" actId="478"/>
          <ac:graphicFrameMkLst>
            <pc:docMk/>
            <pc:sldMk cId="1169937041" sldId="375"/>
            <ac:graphicFrameMk id="3" creationId="{A8DB2454-CA4B-2068-EB58-66158EADCBE1}"/>
          </ac:graphicFrameMkLst>
        </pc:graphicFrameChg>
        <pc:picChg chg="del">
          <ac:chgData name="Julie Callaert" userId="0f666790-e2ef-4185-bb62-e48df7042895" providerId="ADAL" clId="{987B839F-A568-4922-BC6E-7C580215E8D3}" dt="2024-04-17T12:35:38.129" v="10894" actId="478"/>
          <ac:picMkLst>
            <pc:docMk/>
            <pc:sldMk cId="1169937041" sldId="375"/>
            <ac:picMk id="4" creationId="{60607E62-2242-226B-9BDB-3FA806937D14}"/>
          </ac:picMkLst>
        </pc:picChg>
        <pc:picChg chg="del">
          <ac:chgData name="Julie Callaert" userId="0f666790-e2ef-4185-bb62-e48df7042895" providerId="ADAL" clId="{987B839F-A568-4922-BC6E-7C580215E8D3}" dt="2024-04-17T12:35:25.681" v="10888" actId="478"/>
          <ac:picMkLst>
            <pc:docMk/>
            <pc:sldMk cId="1169937041" sldId="375"/>
            <ac:picMk id="9" creationId="{48F89390-5050-94A0-AEBB-E112B591BA7C}"/>
          </ac:picMkLst>
        </pc:picChg>
        <pc:picChg chg="del">
          <ac:chgData name="Julie Callaert" userId="0f666790-e2ef-4185-bb62-e48df7042895" providerId="ADAL" clId="{987B839F-A568-4922-BC6E-7C580215E8D3}" dt="2024-04-17T12:35:29.665" v="10890" actId="478"/>
          <ac:picMkLst>
            <pc:docMk/>
            <pc:sldMk cId="1169937041" sldId="375"/>
            <ac:picMk id="11" creationId="{32F03A1E-CE53-A6AA-AF62-0DEA1F53D325}"/>
          </ac:picMkLst>
        </pc:picChg>
        <pc:picChg chg="del">
          <ac:chgData name="Julie Callaert" userId="0f666790-e2ef-4185-bb62-e48df7042895" providerId="ADAL" clId="{987B839F-A568-4922-BC6E-7C580215E8D3}" dt="2024-04-17T12:35:17.159" v="10883" actId="478"/>
          <ac:picMkLst>
            <pc:docMk/>
            <pc:sldMk cId="1169937041" sldId="375"/>
            <ac:picMk id="13" creationId="{AAA79EC1-9E88-890B-33B8-103A1ADC5764}"/>
          </ac:picMkLst>
        </pc:picChg>
        <pc:picChg chg="del mod">
          <ac:chgData name="Julie Callaert" userId="0f666790-e2ef-4185-bb62-e48df7042895" providerId="ADAL" clId="{987B839F-A568-4922-BC6E-7C580215E8D3}" dt="2024-04-17T12:35:19.527" v="10885" actId="478"/>
          <ac:picMkLst>
            <pc:docMk/>
            <pc:sldMk cId="1169937041" sldId="375"/>
            <ac:picMk id="14" creationId="{1386BC10-8ACD-FB60-FA94-904578E727E0}"/>
          </ac:picMkLst>
        </pc:picChg>
        <pc:picChg chg="del">
          <ac:chgData name="Julie Callaert" userId="0f666790-e2ef-4185-bb62-e48df7042895" providerId="ADAL" clId="{987B839F-A568-4922-BC6E-7C580215E8D3}" dt="2024-04-17T12:35:22.349" v="10886" actId="478"/>
          <ac:picMkLst>
            <pc:docMk/>
            <pc:sldMk cId="1169937041" sldId="375"/>
            <ac:picMk id="15" creationId="{723ABC92-92F8-B050-9E53-E82E54A9D256}"/>
          </ac:picMkLst>
        </pc:picChg>
        <pc:picChg chg="del">
          <ac:chgData name="Julie Callaert" userId="0f666790-e2ef-4185-bb62-e48df7042895" providerId="ADAL" clId="{987B839F-A568-4922-BC6E-7C580215E8D3}" dt="2024-04-17T12:35:23.542" v="10887" actId="478"/>
          <ac:picMkLst>
            <pc:docMk/>
            <pc:sldMk cId="1169937041" sldId="375"/>
            <ac:picMk id="16" creationId="{7C899F44-29D6-4A12-DA56-C0F577216BA5}"/>
          </ac:picMkLst>
        </pc:picChg>
        <pc:picChg chg="del">
          <ac:chgData name="Julie Callaert" userId="0f666790-e2ef-4185-bb62-e48df7042895" providerId="ADAL" clId="{987B839F-A568-4922-BC6E-7C580215E8D3}" dt="2024-04-17T12:35:27.231" v="10889" actId="478"/>
          <ac:picMkLst>
            <pc:docMk/>
            <pc:sldMk cId="1169937041" sldId="375"/>
            <ac:picMk id="17" creationId="{78AD25AE-5F26-9739-606C-3881AF647296}"/>
          </ac:picMkLst>
        </pc:picChg>
        <pc:picChg chg="del">
          <ac:chgData name="Julie Callaert" userId="0f666790-e2ef-4185-bb62-e48df7042895" providerId="ADAL" clId="{987B839F-A568-4922-BC6E-7C580215E8D3}" dt="2024-04-17T12:35:31.534" v="10891" actId="478"/>
          <ac:picMkLst>
            <pc:docMk/>
            <pc:sldMk cId="1169937041" sldId="375"/>
            <ac:picMk id="18" creationId="{202E63AE-ACCB-43E1-79D0-D98B958320F2}"/>
          </ac:picMkLst>
        </pc:picChg>
        <pc:picChg chg="del">
          <ac:chgData name="Julie Callaert" userId="0f666790-e2ef-4185-bb62-e48df7042895" providerId="ADAL" clId="{987B839F-A568-4922-BC6E-7C580215E8D3}" dt="2024-04-17T12:35:33.612" v="10892" actId="478"/>
          <ac:picMkLst>
            <pc:docMk/>
            <pc:sldMk cId="1169937041" sldId="375"/>
            <ac:picMk id="19" creationId="{551A2C40-1F14-2A5D-F13A-2733BA8CB841}"/>
          </ac:picMkLst>
        </pc:picChg>
        <pc:picChg chg="del">
          <ac:chgData name="Julie Callaert" userId="0f666790-e2ef-4185-bb62-e48df7042895" providerId="ADAL" clId="{987B839F-A568-4922-BC6E-7C580215E8D3}" dt="2024-04-17T12:35:35.493" v="10893" actId="478"/>
          <ac:picMkLst>
            <pc:docMk/>
            <pc:sldMk cId="1169937041" sldId="375"/>
            <ac:picMk id="20" creationId="{7B87F696-8BE5-50EF-B1B2-F42B41197C32}"/>
          </ac:picMkLst>
        </pc:picChg>
      </pc:sldChg>
      <pc:sldChg chg="addSp delSp modSp add mod modNotesTx">
        <pc:chgData name="Julie Callaert" userId="0f666790-e2ef-4185-bb62-e48df7042895" providerId="ADAL" clId="{987B839F-A568-4922-BC6E-7C580215E8D3}" dt="2024-04-23T12:03:47.554" v="15492" actId="5793"/>
        <pc:sldMkLst>
          <pc:docMk/>
          <pc:sldMk cId="1957877620" sldId="376"/>
        </pc:sldMkLst>
        <pc:spChg chg="add del mod">
          <ac:chgData name="Julie Callaert" userId="0f666790-e2ef-4185-bb62-e48df7042895" providerId="ADAL" clId="{987B839F-A568-4922-BC6E-7C580215E8D3}" dt="2024-04-23T12:03:47.554" v="15492" actId="5793"/>
          <ac:spMkLst>
            <pc:docMk/>
            <pc:sldMk cId="1957877620" sldId="376"/>
            <ac:spMk id="2" creationId="{AD28F014-E767-486D-9DE6-954DA60128C2}"/>
          </ac:spMkLst>
        </pc:spChg>
        <pc:graphicFrameChg chg="add del">
          <ac:chgData name="Julie Callaert" userId="0f666790-e2ef-4185-bb62-e48df7042895" providerId="ADAL" clId="{987B839F-A568-4922-BC6E-7C580215E8D3}" dt="2024-04-22T08:20:30.373" v="11981" actId="26606"/>
          <ac:graphicFrameMkLst>
            <pc:docMk/>
            <pc:sldMk cId="1957877620" sldId="376"/>
            <ac:graphicFrameMk id="7" creationId="{715F77A0-1E70-21AD-9CE3-838E23BF6008}"/>
          </ac:graphicFrameMkLst>
        </pc:graphicFrameChg>
      </pc:sldChg>
      <pc:sldChg chg="addSp delSp modSp add del mod chgLayout">
        <pc:chgData name="Julie Callaert" userId="0f666790-e2ef-4185-bb62-e48df7042895" providerId="ADAL" clId="{987B839F-A568-4922-BC6E-7C580215E8D3}" dt="2024-04-22T08:34:45.727" v="12282" actId="47"/>
        <pc:sldMkLst>
          <pc:docMk/>
          <pc:sldMk cId="3491236096" sldId="377"/>
        </pc:sldMkLst>
        <pc:spChg chg="mod ord">
          <ac:chgData name="Julie Callaert" userId="0f666790-e2ef-4185-bb62-e48df7042895" providerId="ADAL" clId="{987B839F-A568-4922-BC6E-7C580215E8D3}" dt="2024-04-22T08:28:18.872" v="12153" actId="700"/>
          <ac:spMkLst>
            <pc:docMk/>
            <pc:sldMk cId="3491236096" sldId="377"/>
            <ac:spMk id="2" creationId="{AD28F014-E767-486D-9DE6-954DA60128C2}"/>
          </ac:spMkLst>
        </pc:spChg>
        <pc:spChg chg="add del mod ord">
          <ac:chgData name="Julie Callaert" userId="0f666790-e2ef-4185-bb62-e48df7042895" providerId="ADAL" clId="{987B839F-A568-4922-BC6E-7C580215E8D3}" dt="2024-04-22T08:28:21.450" v="12154" actId="478"/>
          <ac:spMkLst>
            <pc:docMk/>
            <pc:sldMk cId="3491236096" sldId="377"/>
            <ac:spMk id="3" creationId="{D49698B7-2B69-CD23-D91A-970C101493B2}"/>
          </ac:spMkLst>
        </pc:spChg>
        <pc:spChg chg="mod">
          <ac:chgData name="Julie Callaert" userId="0f666790-e2ef-4185-bb62-e48df7042895" providerId="ADAL" clId="{987B839F-A568-4922-BC6E-7C580215E8D3}" dt="2024-04-22T08:21:49.807" v="12007" actId="20577"/>
          <ac:spMkLst>
            <pc:docMk/>
            <pc:sldMk cId="3491236096" sldId="377"/>
            <ac:spMk id="5" creationId="{B42642B1-A124-4678-8F3A-068BC66E946D}"/>
          </ac:spMkLst>
        </pc:spChg>
        <pc:spChg chg="add del">
          <ac:chgData name="Julie Callaert" userId="0f666790-e2ef-4185-bb62-e48df7042895" providerId="ADAL" clId="{987B839F-A568-4922-BC6E-7C580215E8D3}" dt="2024-04-22T08:28:25.692" v="12156" actId="22"/>
          <ac:spMkLst>
            <pc:docMk/>
            <pc:sldMk cId="3491236096" sldId="377"/>
            <ac:spMk id="6" creationId="{8BE421D5-AE28-24A3-3E1F-C3A3E033165E}"/>
          </ac:spMkLst>
        </pc:spChg>
      </pc:sldChg>
      <pc:sldChg chg="addSp modSp add mod modNotesTx">
        <pc:chgData name="Julie Callaert" userId="0f666790-e2ef-4185-bb62-e48df7042895" providerId="ADAL" clId="{987B839F-A568-4922-BC6E-7C580215E8D3}" dt="2024-04-23T11:32:22.166" v="15250" actId="20577"/>
        <pc:sldMkLst>
          <pc:docMk/>
          <pc:sldMk cId="1632771021" sldId="378"/>
        </pc:sldMkLst>
        <pc:spChg chg="mod">
          <ac:chgData name="Julie Callaert" userId="0f666790-e2ef-4185-bb62-e48df7042895" providerId="ADAL" clId="{987B839F-A568-4922-BC6E-7C580215E8D3}" dt="2024-04-23T11:32:22.166" v="15250" actId="20577"/>
          <ac:spMkLst>
            <pc:docMk/>
            <pc:sldMk cId="1632771021" sldId="378"/>
            <ac:spMk id="2" creationId="{AD28F014-E767-486D-9DE6-954DA60128C2}"/>
          </ac:spMkLst>
        </pc:spChg>
        <pc:picChg chg="add mod">
          <ac:chgData name="Julie Callaert" userId="0f666790-e2ef-4185-bb62-e48df7042895" providerId="ADAL" clId="{987B839F-A568-4922-BC6E-7C580215E8D3}" dt="2024-04-23T11:26:40.641" v="15205" actId="1076"/>
          <ac:picMkLst>
            <pc:docMk/>
            <pc:sldMk cId="1632771021" sldId="378"/>
            <ac:picMk id="4" creationId="{97A2999E-C8CC-A2C4-939F-9CF6F0DB8FC0}"/>
          </ac:picMkLst>
        </pc:picChg>
      </pc:sldChg>
      <pc:sldChg chg="modSp add del mod">
        <pc:chgData name="Julie Callaert" userId="0f666790-e2ef-4185-bb62-e48df7042895" providerId="ADAL" clId="{987B839F-A568-4922-BC6E-7C580215E8D3}" dt="2024-04-22T10:26:59.748" v="13623" actId="2696"/>
        <pc:sldMkLst>
          <pc:docMk/>
          <pc:sldMk cId="2004379462" sldId="378"/>
        </pc:sldMkLst>
        <pc:spChg chg="mod">
          <ac:chgData name="Julie Callaert" userId="0f666790-e2ef-4185-bb62-e48df7042895" providerId="ADAL" clId="{987B839F-A568-4922-BC6E-7C580215E8D3}" dt="2024-04-22T08:48:42.507" v="12357" actId="207"/>
          <ac:spMkLst>
            <pc:docMk/>
            <pc:sldMk cId="2004379462" sldId="378"/>
            <ac:spMk id="2" creationId="{AD28F014-E767-486D-9DE6-954DA60128C2}"/>
          </ac:spMkLst>
        </pc:spChg>
        <pc:spChg chg="mod">
          <ac:chgData name="Julie Callaert" userId="0f666790-e2ef-4185-bb62-e48df7042895" providerId="ADAL" clId="{987B839F-A568-4922-BC6E-7C580215E8D3}" dt="2024-04-22T08:31:13.837" v="12231" actId="20577"/>
          <ac:spMkLst>
            <pc:docMk/>
            <pc:sldMk cId="2004379462" sldId="378"/>
            <ac:spMk id="5" creationId="{B42642B1-A124-4678-8F3A-068BC66E946D}"/>
          </ac:spMkLst>
        </pc:spChg>
      </pc:sldChg>
      <pc:sldChg chg="addSp modSp add del mod">
        <pc:chgData name="Julie Callaert" userId="0f666790-e2ef-4185-bb62-e48df7042895" providerId="ADAL" clId="{987B839F-A568-4922-BC6E-7C580215E8D3}" dt="2024-04-22T10:27:12.341" v="13625" actId="47"/>
        <pc:sldMkLst>
          <pc:docMk/>
          <pc:sldMk cId="3841874756" sldId="379"/>
        </pc:sldMkLst>
        <pc:spChg chg="mod">
          <ac:chgData name="Julie Callaert" userId="0f666790-e2ef-4185-bb62-e48df7042895" providerId="ADAL" clId="{987B839F-A568-4922-BC6E-7C580215E8D3}" dt="2024-04-22T08:48:49.645" v="12358" actId="207"/>
          <ac:spMkLst>
            <pc:docMk/>
            <pc:sldMk cId="3841874756" sldId="379"/>
            <ac:spMk id="2" creationId="{AD28F014-E767-486D-9DE6-954DA60128C2}"/>
          </ac:spMkLst>
        </pc:spChg>
        <pc:picChg chg="add mod">
          <ac:chgData name="Julie Callaert" userId="0f666790-e2ef-4185-bb62-e48df7042895" providerId="ADAL" clId="{987B839F-A568-4922-BC6E-7C580215E8D3}" dt="2024-04-22T08:41:42.117" v="12348" actId="14100"/>
          <ac:picMkLst>
            <pc:docMk/>
            <pc:sldMk cId="3841874756" sldId="379"/>
            <ac:picMk id="1026" creationId="{EE71C1A2-6720-3777-AA3C-A9FD26ECA0BD}"/>
          </ac:picMkLst>
        </pc:picChg>
      </pc:sldChg>
      <pc:sldChg chg="addSp delSp modSp add mod modAnim modNotesTx">
        <pc:chgData name="Julie Callaert" userId="0f666790-e2ef-4185-bb62-e48df7042895" providerId="ADAL" clId="{987B839F-A568-4922-BC6E-7C580215E8D3}" dt="2024-04-23T13:49:17.393" v="16366" actId="6549"/>
        <pc:sldMkLst>
          <pc:docMk/>
          <pc:sldMk cId="4113805702" sldId="380"/>
        </pc:sldMkLst>
        <pc:spChg chg="mod">
          <ac:chgData name="Julie Callaert" userId="0f666790-e2ef-4185-bb62-e48df7042895" providerId="ADAL" clId="{987B839F-A568-4922-BC6E-7C580215E8D3}" dt="2024-04-23T12:42:10.526" v="16203" actId="20577"/>
          <ac:spMkLst>
            <pc:docMk/>
            <pc:sldMk cId="4113805702" sldId="380"/>
            <ac:spMk id="5" creationId="{B42642B1-A124-4678-8F3A-068BC66E946D}"/>
          </ac:spMkLst>
        </pc:spChg>
        <pc:spChg chg="mod">
          <ac:chgData name="Julie Callaert" userId="0f666790-e2ef-4185-bb62-e48df7042895" providerId="ADAL" clId="{987B839F-A568-4922-BC6E-7C580215E8D3}" dt="2024-04-23T12:41:09.153" v="16164" actId="5793"/>
          <ac:spMkLst>
            <pc:docMk/>
            <pc:sldMk cId="4113805702" sldId="380"/>
            <ac:spMk id="6" creationId="{F4C60BF4-D76F-997E-FE2D-E9E5FF667FFB}"/>
          </ac:spMkLst>
        </pc:spChg>
        <pc:picChg chg="add del mod">
          <ac:chgData name="Julie Callaert" userId="0f666790-e2ef-4185-bb62-e48df7042895" providerId="ADAL" clId="{987B839F-A568-4922-BC6E-7C580215E8D3}" dt="2024-04-23T12:40:58.624" v="16160" actId="478"/>
          <ac:picMkLst>
            <pc:docMk/>
            <pc:sldMk cId="4113805702" sldId="380"/>
            <ac:picMk id="4098" creationId="{4647A6F2-834A-1B89-24E5-E56976D42417}"/>
          </ac:picMkLst>
        </pc:picChg>
      </pc:sldChg>
      <pc:sldChg chg="delSp modSp add mod modNotesTx">
        <pc:chgData name="Julie Callaert" userId="0f666790-e2ef-4185-bb62-e48df7042895" providerId="ADAL" clId="{987B839F-A568-4922-BC6E-7C580215E8D3}" dt="2024-04-24T08:18:48.926" v="16691" actId="20577"/>
        <pc:sldMkLst>
          <pc:docMk/>
          <pc:sldMk cId="3563593639" sldId="381"/>
        </pc:sldMkLst>
        <pc:spChg chg="del mod">
          <ac:chgData name="Julie Callaert" userId="0f666790-e2ef-4185-bb62-e48df7042895" providerId="ADAL" clId="{987B839F-A568-4922-BC6E-7C580215E8D3}" dt="2024-04-22T11:58:11.426" v="14015" actId="478"/>
          <ac:spMkLst>
            <pc:docMk/>
            <pc:sldMk cId="3563593639" sldId="381"/>
            <ac:spMk id="6" creationId="{F4C60BF4-D76F-997E-FE2D-E9E5FF667FFB}"/>
          </ac:spMkLst>
        </pc:spChg>
        <pc:grpChg chg="del mod">
          <ac:chgData name="Julie Callaert" userId="0f666790-e2ef-4185-bb62-e48df7042895" providerId="ADAL" clId="{987B839F-A568-4922-BC6E-7C580215E8D3}" dt="2024-04-22T11:46:42.062" v="13962" actId="478"/>
          <ac:grpSpMkLst>
            <pc:docMk/>
            <pc:sldMk cId="3563593639" sldId="381"/>
            <ac:grpSpMk id="2" creationId="{D4925A7F-C693-617B-7B91-4F25FA251811}"/>
          </ac:grpSpMkLst>
        </pc:grpChg>
        <pc:graphicFrameChg chg="mod modGraphic">
          <ac:chgData name="Julie Callaert" userId="0f666790-e2ef-4185-bb62-e48df7042895" providerId="ADAL" clId="{987B839F-A568-4922-BC6E-7C580215E8D3}" dt="2024-04-24T08:17:16.015" v="16604" actId="20577"/>
          <ac:graphicFrameMkLst>
            <pc:docMk/>
            <pc:sldMk cId="3563593639" sldId="381"/>
            <ac:graphicFrameMk id="3" creationId="{A8DB2454-CA4B-2068-EB58-66158EADCBE1}"/>
          </ac:graphicFrameMkLst>
        </pc:graphicFrameChg>
        <pc:picChg chg="mod">
          <ac:chgData name="Julie Callaert" userId="0f666790-e2ef-4185-bb62-e48df7042895" providerId="ADAL" clId="{987B839F-A568-4922-BC6E-7C580215E8D3}" dt="2024-04-22T11:58:15.688" v="14016" actId="1076"/>
          <ac:picMkLst>
            <pc:docMk/>
            <pc:sldMk cId="3563593639" sldId="381"/>
            <ac:picMk id="4" creationId="{60607E62-2242-226B-9BDB-3FA806937D14}"/>
          </ac:picMkLst>
        </pc:picChg>
      </pc:sldChg>
      <pc:sldChg chg="modSp add del mod">
        <pc:chgData name="Julie Callaert" userId="0f666790-e2ef-4185-bb62-e48df7042895" providerId="ADAL" clId="{987B839F-A568-4922-BC6E-7C580215E8D3}" dt="2024-04-22T12:41:22.249" v="14184" actId="47"/>
        <pc:sldMkLst>
          <pc:docMk/>
          <pc:sldMk cId="1353820056" sldId="382"/>
        </pc:sldMkLst>
        <pc:spChg chg="mod">
          <ac:chgData name="Julie Callaert" userId="0f666790-e2ef-4185-bb62-e48df7042895" providerId="ADAL" clId="{987B839F-A568-4922-BC6E-7C580215E8D3}" dt="2024-04-22T12:41:00.769" v="14180" actId="27636"/>
          <ac:spMkLst>
            <pc:docMk/>
            <pc:sldMk cId="1353820056" sldId="382"/>
            <ac:spMk id="6" creationId="{F4C60BF4-D76F-997E-FE2D-E9E5FF667FFB}"/>
          </ac:spMkLst>
        </pc:spChg>
      </pc:sldChg>
      <pc:sldChg chg="delSp modSp add del mod">
        <pc:chgData name="Julie Callaert" userId="0f666790-e2ef-4185-bb62-e48df7042895" providerId="ADAL" clId="{987B839F-A568-4922-BC6E-7C580215E8D3}" dt="2024-04-23T12:41:49.132" v="16165" actId="47"/>
        <pc:sldMkLst>
          <pc:docMk/>
          <pc:sldMk cId="3913633214" sldId="383"/>
        </pc:sldMkLst>
        <pc:spChg chg="mod">
          <ac:chgData name="Julie Callaert" userId="0f666790-e2ef-4185-bb62-e48df7042895" providerId="ADAL" clId="{987B839F-A568-4922-BC6E-7C580215E8D3}" dt="2024-04-23T12:41:04.317" v="16161" actId="21"/>
          <ac:spMkLst>
            <pc:docMk/>
            <pc:sldMk cId="3913633214" sldId="383"/>
            <ac:spMk id="6" creationId="{F4C60BF4-D76F-997E-FE2D-E9E5FF667FFB}"/>
          </ac:spMkLst>
        </pc:spChg>
        <pc:picChg chg="del">
          <ac:chgData name="Julie Callaert" userId="0f666790-e2ef-4185-bb62-e48df7042895" providerId="ADAL" clId="{987B839F-A568-4922-BC6E-7C580215E8D3}" dt="2024-04-22T12:40:52.126" v="14178" actId="478"/>
          <ac:picMkLst>
            <pc:docMk/>
            <pc:sldMk cId="3913633214" sldId="383"/>
            <ac:picMk id="4098" creationId="{4647A6F2-834A-1B89-24E5-E56976D42417}"/>
          </ac:picMkLst>
        </pc:picChg>
      </pc:sldChg>
      <pc:sldChg chg="addSp modSp add mod">
        <pc:chgData name="Julie Callaert" userId="0f666790-e2ef-4185-bb62-e48df7042895" providerId="ADAL" clId="{987B839F-A568-4922-BC6E-7C580215E8D3}" dt="2024-04-23T11:29:57.667" v="15223" actId="20577"/>
        <pc:sldMkLst>
          <pc:docMk/>
          <pc:sldMk cId="3777474199" sldId="384"/>
        </pc:sldMkLst>
        <pc:spChg chg="mod">
          <ac:chgData name="Julie Callaert" userId="0f666790-e2ef-4185-bb62-e48df7042895" providerId="ADAL" clId="{987B839F-A568-4922-BC6E-7C580215E8D3}" dt="2024-04-23T11:29:57.667" v="15223" actId="20577"/>
          <ac:spMkLst>
            <pc:docMk/>
            <pc:sldMk cId="3777474199" sldId="384"/>
            <ac:spMk id="2" creationId="{AD28F014-E767-486D-9DE6-954DA60128C2}"/>
          </ac:spMkLst>
        </pc:spChg>
        <pc:picChg chg="add mod">
          <ac:chgData name="Julie Callaert" userId="0f666790-e2ef-4185-bb62-e48df7042895" providerId="ADAL" clId="{987B839F-A568-4922-BC6E-7C580215E8D3}" dt="2024-04-23T11:27:32.108" v="15207" actId="1076"/>
          <ac:picMkLst>
            <pc:docMk/>
            <pc:sldMk cId="3777474199" sldId="384"/>
            <ac:picMk id="4" creationId="{92A4BE96-ADBB-7BCE-0658-B584CA56507E}"/>
          </ac:picMkLst>
        </pc:picChg>
      </pc:sldChg>
      <pc:sldChg chg="add del">
        <pc:chgData name="Julie Callaert" userId="0f666790-e2ef-4185-bb62-e48df7042895" providerId="ADAL" clId="{987B839F-A568-4922-BC6E-7C580215E8D3}" dt="2024-04-23T11:10:24.756" v="14981" actId="47"/>
        <pc:sldMkLst>
          <pc:docMk/>
          <pc:sldMk cId="1293101239" sldId="385"/>
        </pc:sldMkLst>
      </pc:sldChg>
      <pc:sldChg chg="addSp modSp add mod">
        <pc:chgData name="Julie Callaert" userId="0f666790-e2ef-4185-bb62-e48df7042895" providerId="ADAL" clId="{987B839F-A568-4922-BC6E-7C580215E8D3}" dt="2024-04-23T11:39:31.099" v="15390" actId="255"/>
        <pc:sldMkLst>
          <pc:docMk/>
          <pc:sldMk cId="3452536406" sldId="386"/>
        </pc:sldMkLst>
        <pc:spChg chg="mod">
          <ac:chgData name="Julie Callaert" userId="0f666790-e2ef-4185-bb62-e48df7042895" providerId="ADAL" clId="{987B839F-A568-4922-BC6E-7C580215E8D3}" dt="2024-04-23T11:34:55.965" v="15349" actId="20577"/>
          <ac:spMkLst>
            <pc:docMk/>
            <pc:sldMk cId="3452536406" sldId="386"/>
            <ac:spMk id="2" creationId="{AD28F014-E767-486D-9DE6-954DA60128C2}"/>
          </ac:spMkLst>
        </pc:spChg>
        <pc:spChg chg="add mod">
          <ac:chgData name="Julie Callaert" userId="0f666790-e2ef-4185-bb62-e48df7042895" providerId="ADAL" clId="{987B839F-A568-4922-BC6E-7C580215E8D3}" dt="2024-04-23T11:39:31.099" v="15390" actId="255"/>
          <ac:spMkLst>
            <pc:docMk/>
            <pc:sldMk cId="3452536406" sldId="386"/>
            <ac:spMk id="6" creationId="{C49D329B-8945-3396-52E1-95522FF3AC25}"/>
          </ac:spMkLst>
        </pc:spChg>
        <pc:picChg chg="add mod">
          <ac:chgData name="Julie Callaert" userId="0f666790-e2ef-4185-bb62-e48df7042895" providerId="ADAL" clId="{987B839F-A568-4922-BC6E-7C580215E8D3}" dt="2024-04-23T11:38:37.430" v="15357" actId="14100"/>
          <ac:picMkLst>
            <pc:docMk/>
            <pc:sldMk cId="3452536406" sldId="386"/>
            <ac:picMk id="4" creationId="{B64918F4-8F5A-FE93-5547-739075EA9A29}"/>
          </ac:picMkLst>
        </pc:picChg>
      </pc:sldChg>
      <pc:sldMasterChg chg="modSldLayout">
        <pc:chgData name="Julie Callaert" userId="0f666790-e2ef-4185-bb62-e48df7042895" providerId="ADAL" clId="{987B839F-A568-4922-BC6E-7C580215E8D3}" dt="2024-04-15T10:38:24.401" v="3923" actId="14100"/>
        <pc:sldMasterMkLst>
          <pc:docMk/>
          <pc:sldMasterMk cId="627576719" sldId="2147483672"/>
        </pc:sldMasterMkLst>
        <pc:sldLayoutChg chg="addSp delSp modSp mod">
          <pc:chgData name="Julie Callaert" userId="0f666790-e2ef-4185-bb62-e48df7042895" providerId="ADAL" clId="{987B839F-A568-4922-BC6E-7C580215E8D3}" dt="2024-04-15T10:38:24.401" v="3923" actId="14100"/>
          <pc:sldLayoutMkLst>
            <pc:docMk/>
            <pc:sldMasterMk cId="627576719" sldId="2147483672"/>
            <pc:sldLayoutMk cId="1396376798" sldId="2147483674"/>
          </pc:sldLayoutMkLst>
          <pc:spChg chg="del">
            <ac:chgData name="Julie Callaert" userId="0f666790-e2ef-4185-bb62-e48df7042895" providerId="ADAL" clId="{987B839F-A568-4922-BC6E-7C580215E8D3}" dt="2024-04-15T10:37:56.424" v="3918" actId="478"/>
            <ac:spMkLst>
              <pc:docMk/>
              <pc:sldMasterMk cId="627576719" sldId="2147483672"/>
              <pc:sldLayoutMk cId="1396376798" sldId="2147483674"/>
              <ac:spMk id="4" creationId="{00000000-0000-0000-0000-000000000000}"/>
            </ac:spMkLst>
          </pc:spChg>
          <pc:spChg chg="del mod">
            <ac:chgData name="Julie Callaert" userId="0f666790-e2ef-4185-bb62-e48df7042895" providerId="ADAL" clId="{987B839F-A568-4922-BC6E-7C580215E8D3}" dt="2024-04-15T10:37:55.257" v="3917" actId="478"/>
            <ac:spMkLst>
              <pc:docMk/>
              <pc:sldMasterMk cId="627576719" sldId="2147483672"/>
              <pc:sldLayoutMk cId="1396376798" sldId="2147483674"/>
              <ac:spMk id="5" creationId="{00000000-0000-0000-0000-000000000000}"/>
            </ac:spMkLst>
          </pc:spChg>
          <pc:spChg chg="del">
            <ac:chgData name="Julie Callaert" userId="0f666790-e2ef-4185-bb62-e48df7042895" providerId="ADAL" clId="{987B839F-A568-4922-BC6E-7C580215E8D3}" dt="2024-04-15T10:37:57.465" v="3919" actId="478"/>
            <ac:spMkLst>
              <pc:docMk/>
              <pc:sldMasterMk cId="627576719" sldId="2147483672"/>
              <pc:sldLayoutMk cId="1396376798" sldId="2147483674"/>
              <ac:spMk id="6" creationId="{00000000-0000-0000-0000-000000000000}"/>
            </ac:spMkLst>
          </pc:spChg>
          <pc:picChg chg="add mod">
            <ac:chgData name="Julie Callaert" userId="0f666790-e2ef-4185-bb62-e48df7042895" providerId="ADAL" clId="{987B839F-A568-4922-BC6E-7C580215E8D3}" dt="2024-04-15T10:38:24.401" v="3923" actId="14100"/>
            <ac:picMkLst>
              <pc:docMk/>
              <pc:sldMasterMk cId="627576719" sldId="2147483672"/>
              <pc:sldLayoutMk cId="1396376798" sldId="2147483674"/>
              <ac:picMk id="7" creationId="{B662139D-B86D-7003-F550-15785BA62224}"/>
            </ac:picMkLst>
          </pc:picChg>
        </pc:sldLayoutChg>
      </pc:sldMasterChg>
    </pc:docChg>
  </pc:docChgLst>
  <pc:docChgLst>
    <pc:chgData name="Julie Callaert" userId="0f666790-e2ef-4185-bb62-e48df7042895" providerId="ADAL" clId="{D67AEECE-404E-46B2-9178-B00D1C74CF5C}"/>
    <pc:docChg chg="undo custSel addSld delSld modSld sldOrd">
      <pc:chgData name="Julie Callaert" userId="0f666790-e2ef-4185-bb62-e48df7042895" providerId="ADAL" clId="{D67AEECE-404E-46B2-9178-B00D1C74CF5C}" dt="2021-09-09T08:08:27.220" v="3237" actId="47"/>
      <pc:docMkLst>
        <pc:docMk/>
      </pc:docMkLst>
      <pc:sldChg chg="delSp modSp add mod setBg delDesignElem">
        <pc:chgData name="Julie Callaert" userId="0f666790-e2ef-4185-bb62-e48df7042895" providerId="ADAL" clId="{D67AEECE-404E-46B2-9178-B00D1C74CF5C}" dt="2021-09-07T11:19:07.525" v="711" actId="1076"/>
        <pc:sldMkLst>
          <pc:docMk/>
          <pc:sldMk cId="362829990" sldId="261"/>
        </pc:sldMkLst>
        <pc:spChg chg="mod">
          <ac:chgData name="Julie Callaert" userId="0f666790-e2ef-4185-bb62-e48df7042895" providerId="ADAL" clId="{D67AEECE-404E-46B2-9178-B00D1C74CF5C}" dt="2021-09-07T11:19:07.525" v="711" actId="1076"/>
          <ac:spMkLst>
            <pc:docMk/>
            <pc:sldMk cId="362829990" sldId="261"/>
            <ac:spMk id="3" creationId="{00000000-0000-0000-0000-000000000000}"/>
          </ac:spMkLst>
        </pc:spChg>
        <pc:spChg chg="del">
          <ac:chgData name="Julie Callaert" userId="0f666790-e2ef-4185-bb62-e48df7042895" providerId="ADAL" clId="{D67AEECE-404E-46B2-9178-B00D1C74CF5C}" dt="2021-09-07T11:19:03.259" v="710"/>
          <ac:spMkLst>
            <pc:docMk/>
            <pc:sldMk cId="362829990" sldId="261"/>
            <ac:spMk id="9" creationId="{BCC55ACC-A2F6-403C-A3A4-D59B3734D45F}"/>
          </ac:spMkLst>
        </pc:spChg>
      </pc:sldChg>
      <pc:sldChg chg="modSp add mod">
        <pc:chgData name="Julie Callaert" userId="0f666790-e2ef-4185-bb62-e48df7042895" providerId="ADAL" clId="{D67AEECE-404E-46B2-9178-B00D1C74CF5C}" dt="2021-09-07T11:37:37.756" v="1102" actId="20577"/>
        <pc:sldMkLst>
          <pc:docMk/>
          <pc:sldMk cId="4084208904" sldId="268"/>
        </pc:sldMkLst>
        <pc:spChg chg="mod">
          <ac:chgData name="Julie Callaert" userId="0f666790-e2ef-4185-bb62-e48df7042895" providerId="ADAL" clId="{D67AEECE-404E-46B2-9178-B00D1C74CF5C}" dt="2021-09-07T11:37:37.756" v="1102" actId="20577"/>
          <ac:spMkLst>
            <pc:docMk/>
            <pc:sldMk cId="4084208904" sldId="268"/>
            <ac:spMk id="20" creationId="{00000000-0000-0000-0000-000000000000}"/>
          </ac:spMkLst>
        </pc:spChg>
      </pc:sldChg>
      <pc:sldChg chg="del mod modShow">
        <pc:chgData name="Julie Callaert" userId="0f666790-e2ef-4185-bb62-e48df7042895" providerId="ADAL" clId="{D67AEECE-404E-46B2-9178-B00D1C74CF5C}" dt="2021-09-09T08:01:45.910" v="3235" actId="47"/>
        <pc:sldMkLst>
          <pc:docMk/>
          <pc:sldMk cId="1230232262" sldId="272"/>
        </pc:sldMkLst>
      </pc:sldChg>
      <pc:sldChg chg="modSp add del mod">
        <pc:chgData name="Julie Callaert" userId="0f666790-e2ef-4185-bb62-e48df7042895" providerId="ADAL" clId="{D67AEECE-404E-46B2-9178-B00D1C74CF5C}" dt="2021-09-07T15:29:11.303" v="2225" actId="2696"/>
        <pc:sldMkLst>
          <pc:docMk/>
          <pc:sldMk cId="2192411783" sldId="272"/>
        </pc:sldMkLst>
        <pc:spChg chg="mod">
          <ac:chgData name="Julie Callaert" userId="0f666790-e2ef-4185-bb62-e48df7042895" providerId="ADAL" clId="{D67AEECE-404E-46B2-9178-B00D1C74CF5C}" dt="2021-09-07T15:28:44.059" v="2224" actId="1076"/>
          <ac:spMkLst>
            <pc:docMk/>
            <pc:sldMk cId="2192411783" sldId="272"/>
            <ac:spMk id="3" creationId="{00000000-0000-0000-0000-000000000000}"/>
          </ac:spMkLst>
        </pc:spChg>
      </pc:sldChg>
      <pc:sldChg chg="modSp mod">
        <pc:chgData name="Julie Callaert" userId="0f666790-e2ef-4185-bb62-e48df7042895" providerId="ADAL" clId="{D67AEECE-404E-46B2-9178-B00D1C74CF5C}" dt="2021-09-07T15:40:29.498" v="2844" actId="313"/>
        <pc:sldMkLst>
          <pc:docMk/>
          <pc:sldMk cId="1315226345" sldId="304"/>
        </pc:sldMkLst>
        <pc:spChg chg="mod">
          <ac:chgData name="Julie Callaert" userId="0f666790-e2ef-4185-bb62-e48df7042895" providerId="ADAL" clId="{D67AEECE-404E-46B2-9178-B00D1C74CF5C}" dt="2021-09-07T15:40:29.498" v="2844" actId="313"/>
          <ac:spMkLst>
            <pc:docMk/>
            <pc:sldMk cId="1315226345" sldId="304"/>
            <ac:spMk id="2" creationId="{AD28F014-E767-486D-9DE6-954DA60128C2}"/>
          </ac:spMkLst>
        </pc:spChg>
        <pc:spChg chg="mod">
          <ac:chgData name="Julie Callaert" userId="0f666790-e2ef-4185-bb62-e48df7042895" providerId="ADAL" clId="{D67AEECE-404E-46B2-9178-B00D1C74CF5C}" dt="2021-09-07T11:38:12.176" v="1135" actId="20577"/>
          <ac:spMkLst>
            <pc:docMk/>
            <pc:sldMk cId="1315226345" sldId="304"/>
            <ac:spMk id="5" creationId="{B42642B1-A124-4678-8F3A-068BC66E946D}"/>
          </ac:spMkLst>
        </pc:spChg>
      </pc:sldChg>
      <pc:sldChg chg="modSp mod">
        <pc:chgData name="Julie Callaert" userId="0f666790-e2ef-4185-bb62-e48df7042895" providerId="ADAL" clId="{D67AEECE-404E-46B2-9178-B00D1C74CF5C}" dt="2021-09-07T17:15:22.013" v="3165" actId="20577"/>
        <pc:sldMkLst>
          <pc:docMk/>
          <pc:sldMk cId="1216758036" sldId="305"/>
        </pc:sldMkLst>
        <pc:spChg chg="mod">
          <ac:chgData name="Julie Callaert" userId="0f666790-e2ef-4185-bb62-e48df7042895" providerId="ADAL" clId="{D67AEECE-404E-46B2-9178-B00D1C74CF5C}" dt="2021-09-07T17:15:22.013" v="3165" actId="20577"/>
          <ac:spMkLst>
            <pc:docMk/>
            <pc:sldMk cId="1216758036" sldId="305"/>
            <ac:spMk id="5" creationId="{B42642B1-A124-4678-8F3A-068BC66E946D}"/>
          </ac:spMkLst>
        </pc:spChg>
      </pc:sldChg>
      <pc:sldChg chg="modSp mod">
        <pc:chgData name="Julie Callaert" userId="0f666790-e2ef-4185-bb62-e48df7042895" providerId="ADAL" clId="{D67AEECE-404E-46B2-9178-B00D1C74CF5C}" dt="2021-09-07T15:40:49.421" v="2845" actId="1076"/>
        <pc:sldMkLst>
          <pc:docMk/>
          <pc:sldMk cId="2533153273" sldId="307"/>
        </pc:sldMkLst>
        <pc:spChg chg="mod">
          <ac:chgData name="Julie Callaert" userId="0f666790-e2ef-4185-bb62-e48df7042895" providerId="ADAL" clId="{D67AEECE-404E-46B2-9178-B00D1C74CF5C}" dt="2021-09-07T11:38:22.307" v="1136"/>
          <ac:spMkLst>
            <pc:docMk/>
            <pc:sldMk cId="2533153273" sldId="307"/>
            <ac:spMk id="5" creationId="{B42642B1-A124-4678-8F3A-068BC66E946D}"/>
          </ac:spMkLst>
        </pc:spChg>
        <pc:spChg chg="mod">
          <ac:chgData name="Julie Callaert" userId="0f666790-e2ef-4185-bb62-e48df7042895" providerId="ADAL" clId="{D67AEECE-404E-46B2-9178-B00D1C74CF5C}" dt="2021-09-07T15:40:49.421" v="2845" actId="1076"/>
          <ac:spMkLst>
            <pc:docMk/>
            <pc:sldMk cId="2533153273" sldId="307"/>
            <ac:spMk id="13" creationId="{2A2E0BE5-468F-42E1-AC1A-420127BA0292}"/>
          </ac:spMkLst>
        </pc:spChg>
      </pc:sldChg>
      <pc:sldChg chg="modSp mod">
        <pc:chgData name="Julie Callaert" userId="0f666790-e2ef-4185-bb62-e48df7042895" providerId="ADAL" clId="{D67AEECE-404E-46B2-9178-B00D1C74CF5C}" dt="2021-09-07T11:38:25.865" v="1137"/>
        <pc:sldMkLst>
          <pc:docMk/>
          <pc:sldMk cId="1235983585" sldId="308"/>
        </pc:sldMkLst>
        <pc:spChg chg="mod">
          <ac:chgData name="Julie Callaert" userId="0f666790-e2ef-4185-bb62-e48df7042895" providerId="ADAL" clId="{D67AEECE-404E-46B2-9178-B00D1C74CF5C}" dt="2021-09-07T11:38:25.865" v="1137"/>
          <ac:spMkLst>
            <pc:docMk/>
            <pc:sldMk cId="1235983585" sldId="308"/>
            <ac:spMk id="5" creationId="{B42642B1-A124-4678-8F3A-068BC66E946D}"/>
          </ac:spMkLst>
        </pc:spChg>
      </pc:sldChg>
      <pc:sldChg chg="modSp mod">
        <pc:chgData name="Julie Callaert" userId="0f666790-e2ef-4185-bb62-e48df7042895" providerId="ADAL" clId="{D67AEECE-404E-46B2-9178-B00D1C74CF5C}" dt="2021-09-07T11:38:29.861" v="1138"/>
        <pc:sldMkLst>
          <pc:docMk/>
          <pc:sldMk cId="3308489999" sldId="309"/>
        </pc:sldMkLst>
        <pc:spChg chg="mod">
          <ac:chgData name="Julie Callaert" userId="0f666790-e2ef-4185-bb62-e48df7042895" providerId="ADAL" clId="{D67AEECE-404E-46B2-9178-B00D1C74CF5C}" dt="2021-09-07T11:38:29.861" v="1138"/>
          <ac:spMkLst>
            <pc:docMk/>
            <pc:sldMk cId="3308489999" sldId="309"/>
            <ac:spMk id="5" creationId="{B42642B1-A124-4678-8F3A-068BC66E946D}"/>
          </ac:spMkLst>
        </pc:spChg>
      </pc:sldChg>
      <pc:sldChg chg="addSp delSp modSp mod delAnim modAnim modNotesTx">
        <pc:chgData name="Julie Callaert" userId="0f666790-e2ef-4185-bb62-e48df7042895" providerId="ADAL" clId="{D67AEECE-404E-46B2-9178-B00D1C74CF5C}" dt="2021-09-09T07:58:40.516" v="3213" actId="20577"/>
        <pc:sldMkLst>
          <pc:docMk/>
          <pc:sldMk cId="2415227558" sldId="310"/>
        </pc:sldMkLst>
        <pc:spChg chg="mod">
          <ac:chgData name="Julie Callaert" userId="0f666790-e2ef-4185-bb62-e48df7042895" providerId="ADAL" clId="{D67AEECE-404E-46B2-9178-B00D1C74CF5C}" dt="2021-09-07T11:34:22.876" v="1049" actId="20577"/>
          <ac:spMkLst>
            <pc:docMk/>
            <pc:sldMk cId="2415227558" sldId="310"/>
            <ac:spMk id="2" creationId="{AD28F014-E767-486D-9DE6-954DA60128C2}"/>
          </ac:spMkLst>
        </pc:spChg>
        <pc:spChg chg="add mod">
          <ac:chgData name="Julie Callaert" userId="0f666790-e2ef-4185-bb62-e48df7042895" providerId="ADAL" clId="{D67AEECE-404E-46B2-9178-B00D1C74CF5C}" dt="2021-09-07T11:34:29.945" v="1050" actId="1076"/>
          <ac:spMkLst>
            <pc:docMk/>
            <pc:sldMk cId="2415227558" sldId="310"/>
            <ac:spMk id="4" creationId="{ADFD82E0-F51B-42DB-B4D9-5CDA141F6EE7}"/>
          </ac:spMkLst>
        </pc:spChg>
        <pc:spChg chg="mod">
          <ac:chgData name="Julie Callaert" userId="0f666790-e2ef-4185-bb62-e48df7042895" providerId="ADAL" clId="{D67AEECE-404E-46B2-9178-B00D1C74CF5C}" dt="2021-09-07T11:38:33.788" v="1139"/>
          <ac:spMkLst>
            <pc:docMk/>
            <pc:sldMk cId="2415227558" sldId="310"/>
            <ac:spMk id="5" creationId="{B42642B1-A124-4678-8F3A-068BC66E946D}"/>
          </ac:spMkLst>
        </pc:spChg>
        <pc:spChg chg="add mod">
          <ac:chgData name="Julie Callaert" userId="0f666790-e2ef-4185-bb62-e48df7042895" providerId="ADAL" clId="{D67AEECE-404E-46B2-9178-B00D1C74CF5C}" dt="2021-09-07T11:34:36.103" v="1051" actId="1076"/>
          <ac:spMkLst>
            <pc:docMk/>
            <pc:sldMk cId="2415227558" sldId="310"/>
            <ac:spMk id="10" creationId="{88D4B016-8C98-452C-AB69-3C536E3DC371}"/>
          </ac:spMkLst>
        </pc:spChg>
        <pc:spChg chg="add del mod">
          <ac:chgData name="Julie Callaert" userId="0f666790-e2ef-4185-bb62-e48df7042895" providerId="ADAL" clId="{D67AEECE-404E-46B2-9178-B00D1C74CF5C}" dt="2021-09-07T11:35:09.701" v="1054" actId="478"/>
          <ac:spMkLst>
            <pc:docMk/>
            <pc:sldMk cId="2415227558" sldId="310"/>
            <ac:spMk id="11" creationId="{04719EB2-B1D8-4F43-9B85-40380BBB60C8}"/>
          </ac:spMkLst>
        </pc:spChg>
        <pc:spChg chg="add del mod">
          <ac:chgData name="Julie Callaert" userId="0f666790-e2ef-4185-bb62-e48df7042895" providerId="ADAL" clId="{D67AEECE-404E-46B2-9178-B00D1C74CF5C}" dt="2021-09-07T11:35:08.375" v="1053" actId="478"/>
          <ac:spMkLst>
            <pc:docMk/>
            <pc:sldMk cId="2415227558" sldId="310"/>
            <ac:spMk id="12" creationId="{DCA0BBF7-B71C-46BA-857B-4E1E4732CB48}"/>
          </ac:spMkLst>
        </pc:spChg>
        <pc:spChg chg="add mod">
          <ac:chgData name="Julie Callaert" userId="0f666790-e2ef-4185-bb62-e48df7042895" providerId="ADAL" clId="{D67AEECE-404E-46B2-9178-B00D1C74CF5C}" dt="2021-09-07T11:36:16.528" v="1065" actId="1076"/>
          <ac:spMkLst>
            <pc:docMk/>
            <pc:sldMk cId="2415227558" sldId="310"/>
            <ac:spMk id="14" creationId="{FAA77B47-7328-465D-BD71-95083E80B155}"/>
          </ac:spMkLst>
        </pc:spChg>
        <pc:spChg chg="add mod">
          <ac:chgData name="Julie Callaert" userId="0f666790-e2ef-4185-bb62-e48df7042895" providerId="ADAL" clId="{D67AEECE-404E-46B2-9178-B00D1C74CF5C}" dt="2021-09-07T11:36:14.352" v="1064" actId="1076"/>
          <ac:spMkLst>
            <pc:docMk/>
            <pc:sldMk cId="2415227558" sldId="310"/>
            <ac:spMk id="15" creationId="{705525A0-0D5D-41BA-8885-1AE85756669E}"/>
          </ac:spMkLst>
        </pc:spChg>
        <pc:spChg chg="mod">
          <ac:chgData name="Julie Callaert" userId="0f666790-e2ef-4185-bb62-e48df7042895" providerId="ADAL" clId="{D67AEECE-404E-46B2-9178-B00D1C74CF5C}" dt="2021-09-07T11:31:19.642" v="955" actId="6549"/>
          <ac:spMkLst>
            <pc:docMk/>
            <pc:sldMk cId="2415227558" sldId="310"/>
            <ac:spMk id="16" creationId="{A9503E71-FB9B-4A02-BCED-740CC1FD000F}"/>
          </ac:spMkLst>
        </pc:spChg>
        <pc:spChg chg="del">
          <ac:chgData name="Julie Callaert" userId="0f666790-e2ef-4185-bb62-e48df7042895" providerId="ADAL" clId="{D67AEECE-404E-46B2-9178-B00D1C74CF5C}" dt="2021-09-07T11:22:11.490" v="730" actId="478"/>
          <ac:spMkLst>
            <pc:docMk/>
            <pc:sldMk cId="2415227558" sldId="310"/>
            <ac:spMk id="19" creationId="{6D8F9C73-9F6E-4FF4-96F8-45C659E1799E}"/>
          </ac:spMkLst>
        </pc:spChg>
        <pc:graphicFrameChg chg="del mod modGraphic">
          <ac:chgData name="Julie Callaert" userId="0f666790-e2ef-4185-bb62-e48df7042895" providerId="ADAL" clId="{D67AEECE-404E-46B2-9178-B00D1C74CF5C}" dt="2021-09-07T11:32:10.878" v="978" actId="21"/>
          <ac:graphicFrameMkLst>
            <pc:docMk/>
            <pc:sldMk cId="2415227558" sldId="310"/>
            <ac:graphicFrameMk id="3" creationId="{CD008EC0-4249-4CA7-B7C4-FF1136E2E718}"/>
          </ac:graphicFrameMkLst>
        </pc:graphicFrameChg>
        <pc:graphicFrameChg chg="add mod modGraphic">
          <ac:chgData name="Julie Callaert" userId="0f666790-e2ef-4185-bb62-e48df7042895" providerId="ADAL" clId="{D67AEECE-404E-46B2-9178-B00D1C74CF5C}" dt="2021-09-09T07:58:26.972" v="3207" actId="20577"/>
          <ac:graphicFrameMkLst>
            <pc:docMk/>
            <pc:sldMk cId="2415227558" sldId="310"/>
            <ac:graphicFrameMk id="13" creationId="{4B902BD0-0313-4476-B32E-4EA7C50D9F97}"/>
          </ac:graphicFrameMkLst>
        </pc:graphicFrameChg>
        <pc:graphicFrameChg chg="mod modGraphic">
          <ac:chgData name="Julie Callaert" userId="0f666790-e2ef-4185-bb62-e48df7042895" providerId="ADAL" clId="{D67AEECE-404E-46B2-9178-B00D1C74CF5C}" dt="2021-09-09T07:58:40.516" v="3213" actId="20577"/>
          <ac:graphicFrameMkLst>
            <pc:docMk/>
            <pc:sldMk cId="2415227558" sldId="310"/>
            <ac:graphicFrameMk id="18" creationId="{A2C4A8C8-C8D0-4329-B0B0-07C2FAA41B44}"/>
          </ac:graphicFrameMkLst>
        </pc:graphicFrameChg>
      </pc:sldChg>
      <pc:sldChg chg="addSp delSp modSp mod modAnim">
        <pc:chgData name="Julie Callaert" userId="0f666790-e2ef-4185-bb62-e48df7042895" providerId="ADAL" clId="{D67AEECE-404E-46B2-9178-B00D1C74CF5C}" dt="2021-09-09T07:59:00.210" v="3233" actId="20577"/>
        <pc:sldMkLst>
          <pc:docMk/>
          <pc:sldMk cId="4034060617" sldId="311"/>
        </pc:sldMkLst>
        <pc:spChg chg="mod">
          <ac:chgData name="Julie Callaert" userId="0f666790-e2ef-4185-bb62-e48df7042895" providerId="ADAL" clId="{D67AEECE-404E-46B2-9178-B00D1C74CF5C}" dt="2021-09-07T11:39:44.907" v="1157" actId="20577"/>
          <ac:spMkLst>
            <pc:docMk/>
            <pc:sldMk cId="4034060617" sldId="311"/>
            <ac:spMk id="2" creationId="{AD28F014-E767-486D-9DE6-954DA60128C2}"/>
          </ac:spMkLst>
        </pc:spChg>
        <pc:spChg chg="mod">
          <ac:chgData name="Julie Callaert" userId="0f666790-e2ef-4185-bb62-e48df7042895" providerId="ADAL" clId="{D67AEECE-404E-46B2-9178-B00D1C74CF5C}" dt="2021-09-07T11:38:48.605" v="1147" actId="20577"/>
          <ac:spMkLst>
            <pc:docMk/>
            <pc:sldMk cId="4034060617" sldId="311"/>
            <ac:spMk id="5" creationId="{B42642B1-A124-4678-8F3A-068BC66E946D}"/>
          </ac:spMkLst>
        </pc:spChg>
        <pc:spChg chg="add mod">
          <ac:chgData name="Julie Callaert" userId="0f666790-e2ef-4185-bb62-e48df7042895" providerId="ADAL" clId="{D67AEECE-404E-46B2-9178-B00D1C74CF5C}" dt="2021-09-07T11:40:29.448" v="1162" actId="1076"/>
          <ac:spMkLst>
            <pc:docMk/>
            <pc:sldMk cId="4034060617" sldId="311"/>
            <ac:spMk id="10" creationId="{C5AC5209-04F0-4871-AF8C-9FC16353396C}"/>
          </ac:spMkLst>
        </pc:spChg>
        <pc:spChg chg="add mod">
          <ac:chgData name="Julie Callaert" userId="0f666790-e2ef-4185-bb62-e48df7042895" providerId="ADAL" clId="{D67AEECE-404E-46B2-9178-B00D1C74CF5C}" dt="2021-09-07T11:40:33.918" v="1163" actId="1076"/>
          <ac:spMkLst>
            <pc:docMk/>
            <pc:sldMk cId="4034060617" sldId="311"/>
            <ac:spMk id="11" creationId="{70CBFB7B-C3D8-4882-8F46-FAFB0F812509}"/>
          </ac:spMkLst>
        </pc:spChg>
        <pc:spChg chg="del">
          <ac:chgData name="Julie Callaert" userId="0f666790-e2ef-4185-bb62-e48df7042895" providerId="ADAL" clId="{D67AEECE-404E-46B2-9178-B00D1C74CF5C}" dt="2021-09-07T11:38:57.910" v="1148" actId="478"/>
          <ac:spMkLst>
            <pc:docMk/>
            <pc:sldMk cId="4034060617" sldId="311"/>
            <ac:spMk id="12" creationId="{F329D3CD-BF41-4C4F-934A-64990EFB9B7C}"/>
          </ac:spMkLst>
        </pc:spChg>
        <pc:spChg chg="add mod">
          <ac:chgData name="Julie Callaert" userId="0f666790-e2ef-4185-bb62-e48df7042895" providerId="ADAL" clId="{D67AEECE-404E-46B2-9178-B00D1C74CF5C}" dt="2021-09-07T11:41:01.390" v="1167" actId="1076"/>
          <ac:spMkLst>
            <pc:docMk/>
            <pc:sldMk cId="4034060617" sldId="311"/>
            <ac:spMk id="13" creationId="{7AC4288E-3E7C-41E7-9F35-C82E10AAB21C}"/>
          </ac:spMkLst>
        </pc:spChg>
        <pc:spChg chg="add mod">
          <ac:chgData name="Julie Callaert" userId="0f666790-e2ef-4185-bb62-e48df7042895" providerId="ADAL" clId="{D67AEECE-404E-46B2-9178-B00D1C74CF5C}" dt="2021-09-07T11:41:11.507" v="1169" actId="1076"/>
          <ac:spMkLst>
            <pc:docMk/>
            <pc:sldMk cId="4034060617" sldId="311"/>
            <ac:spMk id="14" creationId="{5DE39D71-18EA-42EB-8BE3-1C8C0A309BD1}"/>
          </ac:spMkLst>
        </pc:spChg>
        <pc:spChg chg="mod">
          <ac:chgData name="Julie Callaert" userId="0f666790-e2ef-4185-bb62-e48df7042895" providerId="ADAL" clId="{D67AEECE-404E-46B2-9178-B00D1C74CF5C}" dt="2021-09-07T11:33:16.364" v="1005" actId="6549"/>
          <ac:spMkLst>
            <pc:docMk/>
            <pc:sldMk cId="4034060617" sldId="311"/>
            <ac:spMk id="16" creationId="{A9503E71-FB9B-4A02-BCED-740CC1FD000F}"/>
          </ac:spMkLst>
        </pc:spChg>
        <pc:graphicFrameChg chg="del">
          <ac:chgData name="Julie Callaert" userId="0f666790-e2ef-4185-bb62-e48df7042895" providerId="ADAL" clId="{D67AEECE-404E-46B2-9178-B00D1C74CF5C}" dt="2021-09-07T11:32:03.483" v="976" actId="21"/>
          <ac:graphicFrameMkLst>
            <pc:docMk/>
            <pc:sldMk cId="4034060617" sldId="311"/>
            <ac:graphicFrameMk id="4" creationId="{17E1CAE5-1EE7-4382-8593-CAB56480F34D}"/>
          </ac:graphicFrameMkLst>
        </pc:graphicFrameChg>
        <pc:graphicFrameChg chg="mod modGraphic">
          <ac:chgData name="Julie Callaert" userId="0f666790-e2ef-4185-bb62-e48df7042895" providerId="ADAL" clId="{D67AEECE-404E-46B2-9178-B00D1C74CF5C}" dt="2021-09-09T07:59:00.210" v="3233" actId="20577"/>
          <ac:graphicFrameMkLst>
            <pc:docMk/>
            <pc:sldMk cId="4034060617" sldId="311"/>
            <ac:graphicFrameMk id="7" creationId="{2569E40D-2932-4AE5-A918-D23E109D7CD0}"/>
          </ac:graphicFrameMkLst>
        </pc:graphicFrameChg>
        <pc:graphicFrameChg chg="add mod modGraphic">
          <ac:chgData name="Julie Callaert" userId="0f666790-e2ef-4185-bb62-e48df7042895" providerId="ADAL" clId="{D67AEECE-404E-46B2-9178-B00D1C74CF5C}" dt="2021-09-09T07:58:53.151" v="3223" actId="20577"/>
          <ac:graphicFrameMkLst>
            <pc:docMk/>
            <pc:sldMk cId="4034060617" sldId="311"/>
            <ac:graphicFrameMk id="9" creationId="{5603F577-0487-4541-AB6F-9A23FE81B40C}"/>
          </ac:graphicFrameMkLst>
        </pc:graphicFrameChg>
      </pc:sldChg>
      <pc:sldChg chg="modSp mod">
        <pc:chgData name="Julie Callaert" userId="0f666790-e2ef-4185-bb62-e48df7042895" providerId="ADAL" clId="{D67AEECE-404E-46B2-9178-B00D1C74CF5C}" dt="2021-09-07T11:45:07.931" v="1507" actId="20577"/>
        <pc:sldMkLst>
          <pc:docMk/>
          <pc:sldMk cId="4074813297" sldId="312"/>
        </pc:sldMkLst>
        <pc:spChg chg="mod">
          <ac:chgData name="Julie Callaert" userId="0f666790-e2ef-4185-bb62-e48df7042895" providerId="ADAL" clId="{D67AEECE-404E-46B2-9178-B00D1C74CF5C}" dt="2021-09-07T11:45:07.931" v="1507" actId="20577"/>
          <ac:spMkLst>
            <pc:docMk/>
            <pc:sldMk cId="4074813297" sldId="312"/>
            <ac:spMk id="5" creationId="{B42642B1-A124-4678-8F3A-068BC66E946D}"/>
          </ac:spMkLst>
        </pc:spChg>
      </pc:sldChg>
      <pc:sldChg chg="modSp mod">
        <pc:chgData name="Julie Callaert" userId="0f666790-e2ef-4185-bb62-e48df7042895" providerId="ADAL" clId="{D67AEECE-404E-46B2-9178-B00D1C74CF5C}" dt="2021-09-07T11:45:17.075" v="1512" actId="20577"/>
        <pc:sldMkLst>
          <pc:docMk/>
          <pc:sldMk cId="656060036" sldId="313"/>
        </pc:sldMkLst>
        <pc:spChg chg="mod">
          <ac:chgData name="Julie Callaert" userId="0f666790-e2ef-4185-bb62-e48df7042895" providerId="ADAL" clId="{D67AEECE-404E-46B2-9178-B00D1C74CF5C}" dt="2021-09-07T11:45:17.075" v="1512" actId="20577"/>
          <ac:spMkLst>
            <pc:docMk/>
            <pc:sldMk cId="656060036" sldId="313"/>
            <ac:spMk id="5" creationId="{B42642B1-A124-4678-8F3A-068BC66E946D}"/>
          </ac:spMkLst>
        </pc:spChg>
      </pc:sldChg>
      <pc:sldChg chg="modSp mod">
        <pc:chgData name="Julie Callaert" userId="0f666790-e2ef-4185-bb62-e48df7042895" providerId="ADAL" clId="{D67AEECE-404E-46B2-9178-B00D1C74CF5C}" dt="2021-09-07T11:45:28.039" v="1517" actId="20577"/>
        <pc:sldMkLst>
          <pc:docMk/>
          <pc:sldMk cId="640174584" sldId="314"/>
        </pc:sldMkLst>
        <pc:spChg chg="mod">
          <ac:chgData name="Julie Callaert" userId="0f666790-e2ef-4185-bb62-e48df7042895" providerId="ADAL" clId="{D67AEECE-404E-46B2-9178-B00D1C74CF5C}" dt="2021-09-07T11:45:28.039" v="1517" actId="20577"/>
          <ac:spMkLst>
            <pc:docMk/>
            <pc:sldMk cId="640174584" sldId="314"/>
            <ac:spMk id="5" creationId="{B42642B1-A124-4678-8F3A-068BC66E946D}"/>
          </ac:spMkLst>
        </pc:spChg>
      </pc:sldChg>
      <pc:sldChg chg="modSp del mod">
        <pc:chgData name="Julie Callaert" userId="0f666790-e2ef-4185-bb62-e48df7042895" providerId="ADAL" clId="{D67AEECE-404E-46B2-9178-B00D1C74CF5C}" dt="2021-09-09T08:08:26.086" v="3236" actId="47"/>
        <pc:sldMkLst>
          <pc:docMk/>
          <pc:sldMk cId="4076449555" sldId="315"/>
        </pc:sldMkLst>
        <pc:spChg chg="mod">
          <ac:chgData name="Julie Callaert" userId="0f666790-e2ef-4185-bb62-e48df7042895" providerId="ADAL" clId="{D67AEECE-404E-46B2-9178-B00D1C74CF5C}" dt="2021-09-07T11:45:40.062" v="1524" actId="20577"/>
          <ac:spMkLst>
            <pc:docMk/>
            <pc:sldMk cId="4076449555" sldId="315"/>
            <ac:spMk id="5" creationId="{B42642B1-A124-4678-8F3A-068BC66E946D}"/>
          </ac:spMkLst>
        </pc:spChg>
      </pc:sldChg>
      <pc:sldChg chg="modSp del mod">
        <pc:chgData name="Julie Callaert" userId="0f666790-e2ef-4185-bb62-e48df7042895" providerId="ADAL" clId="{D67AEECE-404E-46B2-9178-B00D1C74CF5C}" dt="2021-09-09T08:08:27.220" v="3237" actId="47"/>
        <pc:sldMkLst>
          <pc:docMk/>
          <pc:sldMk cId="3812472009" sldId="316"/>
        </pc:sldMkLst>
        <pc:spChg chg="mod">
          <ac:chgData name="Julie Callaert" userId="0f666790-e2ef-4185-bb62-e48df7042895" providerId="ADAL" clId="{D67AEECE-404E-46B2-9178-B00D1C74CF5C}" dt="2021-09-07T11:45:52.439" v="1529" actId="20577"/>
          <ac:spMkLst>
            <pc:docMk/>
            <pc:sldMk cId="3812472009" sldId="316"/>
            <ac:spMk id="5" creationId="{B42642B1-A124-4678-8F3A-068BC66E946D}"/>
          </ac:spMkLst>
        </pc:spChg>
      </pc:sldChg>
      <pc:sldChg chg="modSp mod">
        <pc:chgData name="Julie Callaert" userId="0f666790-e2ef-4185-bb62-e48df7042895" providerId="ADAL" clId="{D67AEECE-404E-46B2-9178-B00D1C74CF5C}" dt="2021-09-07T17:15:48.121" v="3169" actId="6549"/>
        <pc:sldMkLst>
          <pc:docMk/>
          <pc:sldMk cId="3136832469" sldId="317"/>
        </pc:sldMkLst>
        <pc:spChg chg="mod">
          <ac:chgData name="Julie Callaert" userId="0f666790-e2ef-4185-bb62-e48df7042895" providerId="ADAL" clId="{D67AEECE-404E-46B2-9178-B00D1C74CF5C}" dt="2021-09-07T17:15:48.121" v="3169" actId="6549"/>
          <ac:spMkLst>
            <pc:docMk/>
            <pc:sldMk cId="3136832469" sldId="317"/>
            <ac:spMk id="2" creationId="{AD28F014-E767-486D-9DE6-954DA60128C2}"/>
          </ac:spMkLst>
        </pc:spChg>
        <pc:spChg chg="mod">
          <ac:chgData name="Julie Callaert" userId="0f666790-e2ef-4185-bb62-e48df7042895" providerId="ADAL" clId="{D67AEECE-404E-46B2-9178-B00D1C74CF5C}" dt="2021-09-07T17:14:22.851" v="3110" actId="20577"/>
          <ac:spMkLst>
            <pc:docMk/>
            <pc:sldMk cId="3136832469" sldId="317"/>
            <ac:spMk id="5" creationId="{B42642B1-A124-4678-8F3A-068BC66E946D}"/>
          </ac:spMkLst>
        </pc:spChg>
      </pc:sldChg>
      <pc:sldChg chg="modSp add mod">
        <pc:chgData name="Julie Callaert" userId="0f666790-e2ef-4185-bb62-e48df7042895" providerId="ADAL" clId="{D67AEECE-404E-46B2-9178-B00D1C74CF5C}" dt="2021-09-07T15:33:00.378" v="2299" actId="113"/>
        <pc:sldMkLst>
          <pc:docMk/>
          <pc:sldMk cId="3184248886" sldId="318"/>
        </pc:sldMkLst>
        <pc:spChg chg="mod">
          <ac:chgData name="Julie Callaert" userId="0f666790-e2ef-4185-bb62-e48df7042895" providerId="ADAL" clId="{D67AEECE-404E-46B2-9178-B00D1C74CF5C}" dt="2021-09-07T15:33:00.378" v="2299" actId="113"/>
          <ac:spMkLst>
            <pc:docMk/>
            <pc:sldMk cId="3184248886" sldId="318"/>
            <ac:spMk id="2" creationId="{AD28F014-E767-486D-9DE6-954DA60128C2}"/>
          </ac:spMkLst>
        </pc:spChg>
      </pc:sldChg>
      <pc:sldChg chg="addSp delSp modSp add mod">
        <pc:chgData name="Julie Callaert" userId="0f666790-e2ef-4185-bb62-e48df7042895" providerId="ADAL" clId="{D67AEECE-404E-46B2-9178-B00D1C74CF5C}" dt="2021-09-07T15:31:20.022" v="2265" actId="692"/>
        <pc:sldMkLst>
          <pc:docMk/>
          <pc:sldMk cId="1231366544" sldId="319"/>
        </pc:sldMkLst>
        <pc:spChg chg="mod">
          <ac:chgData name="Julie Callaert" userId="0f666790-e2ef-4185-bb62-e48df7042895" providerId="ADAL" clId="{D67AEECE-404E-46B2-9178-B00D1C74CF5C}" dt="2021-09-07T15:31:08.250" v="2262" actId="207"/>
          <ac:spMkLst>
            <pc:docMk/>
            <pc:sldMk cId="1231366544" sldId="319"/>
            <ac:spMk id="2" creationId="{AD28F014-E767-486D-9DE6-954DA60128C2}"/>
          </ac:spMkLst>
        </pc:spChg>
        <pc:spChg chg="add mod">
          <ac:chgData name="Julie Callaert" userId="0f666790-e2ef-4185-bb62-e48df7042895" providerId="ADAL" clId="{D67AEECE-404E-46B2-9178-B00D1C74CF5C}" dt="2021-09-07T15:31:20.022" v="2265" actId="692"/>
          <ac:spMkLst>
            <pc:docMk/>
            <pc:sldMk cId="1231366544" sldId="319"/>
            <ac:spMk id="4" creationId="{891F19B5-BCB6-466F-8A3F-7820FE1F219E}"/>
          </ac:spMkLst>
        </pc:spChg>
        <pc:spChg chg="mod">
          <ac:chgData name="Julie Callaert" userId="0f666790-e2ef-4185-bb62-e48df7042895" providerId="ADAL" clId="{D67AEECE-404E-46B2-9178-B00D1C74CF5C}" dt="2021-09-07T11:47:48.417" v="1625" actId="20577"/>
          <ac:spMkLst>
            <pc:docMk/>
            <pc:sldMk cId="1231366544" sldId="319"/>
            <ac:spMk id="5" creationId="{B42642B1-A124-4678-8F3A-068BC66E946D}"/>
          </ac:spMkLst>
        </pc:spChg>
        <pc:spChg chg="del mod">
          <ac:chgData name="Julie Callaert" userId="0f666790-e2ef-4185-bb62-e48df7042895" providerId="ADAL" clId="{D67AEECE-404E-46B2-9178-B00D1C74CF5C}" dt="2021-09-07T12:18:50.416" v="1785" actId="478"/>
          <ac:spMkLst>
            <pc:docMk/>
            <pc:sldMk cId="1231366544" sldId="319"/>
            <ac:spMk id="13" creationId="{2A2E0BE5-468F-42E1-AC1A-420127BA0292}"/>
          </ac:spMkLst>
        </pc:spChg>
        <pc:graphicFrameChg chg="add del mod modGraphic">
          <ac:chgData name="Julie Callaert" userId="0f666790-e2ef-4185-bb62-e48df7042895" providerId="ADAL" clId="{D67AEECE-404E-46B2-9178-B00D1C74CF5C}" dt="2021-09-07T12:22:08.816" v="1813" actId="478"/>
          <ac:graphicFrameMkLst>
            <pc:docMk/>
            <pc:sldMk cId="1231366544" sldId="319"/>
            <ac:graphicFrameMk id="3" creationId="{D6193B06-E4CC-4B0A-A4C7-F5A4F6AF92A2}"/>
          </ac:graphicFrameMkLst>
        </pc:graphicFrameChg>
        <pc:graphicFrameChg chg="add del mod">
          <ac:chgData name="Julie Callaert" userId="0f666790-e2ef-4185-bb62-e48df7042895" providerId="ADAL" clId="{D67AEECE-404E-46B2-9178-B00D1C74CF5C}" dt="2021-09-07T12:01:08.765" v="1720" actId="478"/>
          <ac:graphicFrameMkLst>
            <pc:docMk/>
            <pc:sldMk cId="1231366544" sldId="319"/>
            <ac:graphicFrameMk id="9" creationId="{8B81680A-8FAC-428F-8FEB-424429D2B400}"/>
          </ac:graphicFrameMkLst>
        </pc:graphicFrameChg>
        <pc:graphicFrameChg chg="del">
          <ac:chgData name="Julie Callaert" userId="0f666790-e2ef-4185-bb62-e48df7042895" providerId="ADAL" clId="{D67AEECE-404E-46B2-9178-B00D1C74CF5C}" dt="2021-09-07T11:49:57.646" v="1627" actId="478"/>
          <ac:graphicFrameMkLst>
            <pc:docMk/>
            <pc:sldMk cId="1231366544" sldId="319"/>
            <ac:graphicFrameMk id="10" creationId="{B08633D2-8C4B-4DD2-BDDE-6FB42A7EB13B}"/>
          </ac:graphicFrameMkLst>
        </pc:graphicFrameChg>
        <pc:graphicFrameChg chg="del">
          <ac:chgData name="Julie Callaert" userId="0f666790-e2ef-4185-bb62-e48df7042895" providerId="ADAL" clId="{D67AEECE-404E-46B2-9178-B00D1C74CF5C}" dt="2021-09-07T11:50:00.301" v="1628" actId="478"/>
          <ac:graphicFrameMkLst>
            <pc:docMk/>
            <pc:sldMk cId="1231366544" sldId="319"/>
            <ac:graphicFrameMk id="11" creationId="{3C25EEB1-9FB5-4286-98DD-6A9E90307EA1}"/>
          </ac:graphicFrameMkLst>
        </pc:graphicFrameChg>
      </pc:sldChg>
      <pc:sldChg chg="addSp delSp modSp add mod ord">
        <pc:chgData name="Julie Callaert" userId="0f666790-e2ef-4185-bb62-e48df7042895" providerId="ADAL" clId="{D67AEECE-404E-46B2-9178-B00D1C74CF5C}" dt="2021-09-07T15:34:38.877" v="2304"/>
        <pc:sldMkLst>
          <pc:docMk/>
          <pc:sldMk cId="235484345" sldId="320"/>
        </pc:sldMkLst>
        <pc:spChg chg="del mod">
          <ac:chgData name="Julie Callaert" userId="0f666790-e2ef-4185-bb62-e48df7042895" providerId="ADAL" clId="{D67AEECE-404E-46B2-9178-B00D1C74CF5C}" dt="2021-09-07T12:25:55.180" v="1853" actId="478"/>
          <ac:spMkLst>
            <pc:docMk/>
            <pc:sldMk cId="235484345" sldId="320"/>
            <ac:spMk id="2" creationId="{AD28F014-E767-486D-9DE6-954DA60128C2}"/>
          </ac:spMkLst>
        </pc:spChg>
        <pc:spChg chg="add del mod">
          <ac:chgData name="Julie Callaert" userId="0f666790-e2ef-4185-bb62-e48df7042895" providerId="ADAL" clId="{D67AEECE-404E-46B2-9178-B00D1C74CF5C}" dt="2021-09-07T12:50:41.824" v="2173" actId="478"/>
          <ac:spMkLst>
            <pc:docMk/>
            <pc:sldMk cId="235484345" sldId="320"/>
            <ac:spMk id="6" creationId="{57B26E82-0333-48DB-805F-85C172A8C73F}"/>
          </ac:spMkLst>
        </pc:spChg>
        <pc:graphicFrameChg chg="mod modGraphic">
          <ac:chgData name="Julie Callaert" userId="0f666790-e2ef-4185-bb62-e48df7042895" providerId="ADAL" clId="{D67AEECE-404E-46B2-9178-B00D1C74CF5C}" dt="2021-09-07T12:26:33.691" v="1859" actId="1076"/>
          <ac:graphicFrameMkLst>
            <pc:docMk/>
            <pc:sldMk cId="235484345" sldId="320"/>
            <ac:graphicFrameMk id="3" creationId="{D6193B06-E4CC-4B0A-A4C7-F5A4F6AF92A2}"/>
          </ac:graphicFrameMkLst>
        </pc:graphicFrameChg>
      </pc:sldChg>
      <pc:sldChg chg="add del">
        <pc:chgData name="Julie Callaert" userId="0f666790-e2ef-4185-bb62-e48df7042895" providerId="ADAL" clId="{D67AEECE-404E-46B2-9178-B00D1C74CF5C}" dt="2021-09-07T12:26:46.093" v="1860" actId="47"/>
        <pc:sldMkLst>
          <pc:docMk/>
          <pc:sldMk cId="267654989" sldId="321"/>
        </pc:sldMkLst>
      </pc:sldChg>
      <pc:sldChg chg="modSp add mod modNotesTx">
        <pc:chgData name="Julie Callaert" userId="0f666790-e2ef-4185-bb62-e48df7042895" providerId="ADAL" clId="{D67AEECE-404E-46B2-9178-B00D1C74CF5C}" dt="2021-09-07T17:02:32.532" v="3090" actId="20577"/>
        <pc:sldMkLst>
          <pc:docMk/>
          <pc:sldMk cId="3498087494" sldId="321"/>
        </pc:sldMkLst>
        <pc:spChg chg="mod">
          <ac:chgData name="Julie Callaert" userId="0f666790-e2ef-4185-bb62-e48df7042895" providerId="ADAL" clId="{D67AEECE-404E-46B2-9178-B00D1C74CF5C}" dt="2021-09-07T16:49:22.225" v="2847" actId="20577"/>
          <ac:spMkLst>
            <pc:docMk/>
            <pc:sldMk cId="3498087494" sldId="321"/>
            <ac:spMk id="2" creationId="{AD28F014-E767-486D-9DE6-954DA60128C2}"/>
          </ac:spMkLst>
        </pc:spChg>
        <pc:spChg chg="mod">
          <ac:chgData name="Julie Callaert" userId="0f666790-e2ef-4185-bb62-e48df7042895" providerId="ADAL" clId="{D67AEECE-404E-46B2-9178-B00D1C74CF5C}" dt="2021-09-07T12:43:30.067" v="2118" actId="1076"/>
          <ac:spMkLst>
            <pc:docMk/>
            <pc:sldMk cId="3498087494" sldId="321"/>
            <ac:spMk id="4" creationId="{891F19B5-BCB6-466F-8A3F-7820FE1F219E}"/>
          </ac:spMkLst>
        </pc:spChg>
      </pc:sldChg>
      <pc:sldChg chg="addSp delSp modSp add mod">
        <pc:chgData name="Julie Callaert" userId="0f666790-e2ef-4185-bb62-e48df7042895" providerId="ADAL" clId="{D67AEECE-404E-46B2-9178-B00D1C74CF5C}" dt="2021-09-07T17:03:37.427" v="3091" actId="20577"/>
        <pc:sldMkLst>
          <pc:docMk/>
          <pc:sldMk cId="283240346" sldId="322"/>
        </pc:sldMkLst>
        <pc:spChg chg="del mod">
          <ac:chgData name="Julie Callaert" userId="0f666790-e2ef-4185-bb62-e48df7042895" providerId="ADAL" clId="{D67AEECE-404E-46B2-9178-B00D1C74CF5C}" dt="2021-09-07T12:45:44.400" v="2127"/>
          <ac:spMkLst>
            <pc:docMk/>
            <pc:sldMk cId="283240346" sldId="322"/>
            <ac:spMk id="2" creationId="{AD28F014-E767-486D-9DE6-954DA60128C2}"/>
          </ac:spMkLst>
        </pc:spChg>
        <pc:spChg chg="del">
          <ac:chgData name="Julie Callaert" userId="0f666790-e2ef-4185-bb62-e48df7042895" providerId="ADAL" clId="{D67AEECE-404E-46B2-9178-B00D1C74CF5C}" dt="2021-09-07T12:45:30.426" v="2125" actId="478"/>
          <ac:spMkLst>
            <pc:docMk/>
            <pc:sldMk cId="283240346" sldId="322"/>
            <ac:spMk id="4" creationId="{891F19B5-BCB6-466F-8A3F-7820FE1F219E}"/>
          </ac:spMkLst>
        </pc:spChg>
        <pc:spChg chg="add mod">
          <ac:chgData name="Julie Callaert" userId="0f666790-e2ef-4185-bb62-e48df7042895" providerId="ADAL" clId="{D67AEECE-404E-46B2-9178-B00D1C74CF5C}" dt="2021-09-07T17:03:37.427" v="3091" actId="20577"/>
          <ac:spMkLst>
            <pc:docMk/>
            <pc:sldMk cId="283240346" sldId="322"/>
            <ac:spMk id="6" creationId="{E44F01EB-7B57-4FBB-B751-0B18ED2070BC}"/>
          </ac:spMkLst>
        </pc:spChg>
        <pc:graphicFrameChg chg="add mod modGraphic">
          <ac:chgData name="Julie Callaert" userId="0f666790-e2ef-4185-bb62-e48df7042895" providerId="ADAL" clId="{D67AEECE-404E-46B2-9178-B00D1C74CF5C}" dt="2021-09-07T12:47:00.784" v="2172" actId="1076"/>
          <ac:graphicFrameMkLst>
            <pc:docMk/>
            <pc:sldMk cId="283240346" sldId="322"/>
            <ac:graphicFrameMk id="7" creationId="{1CE33A07-3586-4425-BF75-9E2A7C699045}"/>
          </ac:graphicFrameMkLst>
        </pc:graphicFrameChg>
      </pc:sldChg>
      <pc:sldChg chg="add del">
        <pc:chgData name="Julie Callaert" userId="0f666790-e2ef-4185-bb62-e48df7042895" providerId="ADAL" clId="{D67AEECE-404E-46B2-9178-B00D1C74CF5C}" dt="2021-09-07T15:35:04.260" v="2305" actId="47"/>
        <pc:sldMkLst>
          <pc:docMk/>
          <pc:sldMk cId="869324360" sldId="323"/>
        </pc:sldMkLst>
      </pc:sldChg>
      <pc:sldChg chg="addSp delSp modSp add mod">
        <pc:chgData name="Julie Callaert" userId="0f666790-e2ef-4185-bb62-e48df7042895" providerId="ADAL" clId="{D67AEECE-404E-46B2-9178-B00D1C74CF5C}" dt="2021-09-07T13:00:56.470" v="2221" actId="1076"/>
        <pc:sldMkLst>
          <pc:docMk/>
          <pc:sldMk cId="315746022" sldId="324"/>
        </pc:sldMkLst>
        <pc:spChg chg="mod">
          <ac:chgData name="Julie Callaert" userId="0f666790-e2ef-4185-bb62-e48df7042895" providerId="ADAL" clId="{D67AEECE-404E-46B2-9178-B00D1C74CF5C}" dt="2021-09-07T12:51:06.872" v="2176" actId="27636"/>
          <ac:spMkLst>
            <pc:docMk/>
            <pc:sldMk cId="315746022" sldId="324"/>
            <ac:spMk id="6" creationId="{E44F01EB-7B57-4FBB-B751-0B18ED2070BC}"/>
          </ac:spMkLst>
        </pc:spChg>
        <pc:spChg chg="add mod">
          <ac:chgData name="Julie Callaert" userId="0f666790-e2ef-4185-bb62-e48df7042895" providerId="ADAL" clId="{D67AEECE-404E-46B2-9178-B00D1C74CF5C}" dt="2021-09-07T13:00:44.203" v="2219" actId="1076"/>
          <ac:spMkLst>
            <pc:docMk/>
            <pc:sldMk cId="315746022" sldId="324"/>
            <ac:spMk id="9" creationId="{5A48D702-2147-4E8E-AC84-9CF473FE9E36}"/>
          </ac:spMkLst>
        </pc:spChg>
        <pc:graphicFrameChg chg="add mod modGraphic">
          <ac:chgData name="Julie Callaert" userId="0f666790-e2ef-4185-bb62-e48df7042895" providerId="ADAL" clId="{D67AEECE-404E-46B2-9178-B00D1C74CF5C}" dt="2021-09-07T13:00:56.470" v="2221" actId="1076"/>
          <ac:graphicFrameMkLst>
            <pc:docMk/>
            <pc:sldMk cId="315746022" sldId="324"/>
            <ac:graphicFrameMk id="2" creationId="{D1FA64BC-923C-4BD4-A70F-E57258F2192C}"/>
          </ac:graphicFrameMkLst>
        </pc:graphicFrameChg>
        <pc:graphicFrameChg chg="del">
          <ac:chgData name="Julie Callaert" userId="0f666790-e2ef-4185-bb62-e48df7042895" providerId="ADAL" clId="{D67AEECE-404E-46B2-9178-B00D1C74CF5C}" dt="2021-09-07T12:51:10.228" v="2177" actId="478"/>
          <ac:graphicFrameMkLst>
            <pc:docMk/>
            <pc:sldMk cId="315746022" sldId="324"/>
            <ac:graphicFrameMk id="7" creationId="{1CE33A07-3586-4425-BF75-9E2A7C699045}"/>
          </ac:graphicFrameMkLst>
        </pc:graphicFrameChg>
      </pc:sldChg>
      <pc:sldChg chg="modSp new del mod modShow">
        <pc:chgData name="Julie Callaert" userId="0f666790-e2ef-4185-bb62-e48df7042895" providerId="ADAL" clId="{D67AEECE-404E-46B2-9178-B00D1C74CF5C}" dt="2021-09-09T08:01:44.419" v="3234" actId="47"/>
        <pc:sldMkLst>
          <pc:docMk/>
          <pc:sldMk cId="124317813" sldId="325"/>
        </pc:sldMkLst>
        <pc:spChg chg="mod">
          <ac:chgData name="Julie Callaert" userId="0f666790-e2ef-4185-bb62-e48df7042895" providerId="ADAL" clId="{D67AEECE-404E-46B2-9178-B00D1C74CF5C}" dt="2021-09-07T15:29:35.370" v="2255" actId="20577"/>
          <ac:spMkLst>
            <pc:docMk/>
            <pc:sldMk cId="124317813" sldId="325"/>
            <ac:spMk id="6" creationId="{0FA2920F-DACA-405B-A53D-DB50858185DA}"/>
          </ac:spMkLst>
        </pc:spChg>
      </pc:sldChg>
      <pc:sldChg chg="modSp add mod">
        <pc:chgData name="Julie Callaert" userId="0f666790-e2ef-4185-bb62-e48df7042895" providerId="ADAL" clId="{D67AEECE-404E-46B2-9178-B00D1C74CF5C}" dt="2021-09-07T15:30:53.895" v="2261" actId="207"/>
        <pc:sldMkLst>
          <pc:docMk/>
          <pc:sldMk cId="190690100" sldId="326"/>
        </pc:sldMkLst>
        <pc:spChg chg="mod">
          <ac:chgData name="Julie Callaert" userId="0f666790-e2ef-4185-bb62-e48df7042895" providerId="ADAL" clId="{D67AEECE-404E-46B2-9178-B00D1C74CF5C}" dt="2021-09-07T15:30:53.895" v="2261" actId="207"/>
          <ac:spMkLst>
            <pc:docMk/>
            <pc:sldMk cId="190690100" sldId="326"/>
            <ac:spMk id="2" creationId="{AD28F014-E767-486D-9DE6-954DA60128C2}"/>
          </ac:spMkLst>
        </pc:spChg>
        <pc:spChg chg="mod">
          <ac:chgData name="Julie Callaert" userId="0f666790-e2ef-4185-bb62-e48df7042895" providerId="ADAL" clId="{D67AEECE-404E-46B2-9178-B00D1C74CF5C}" dt="2021-09-07T15:30:42.795" v="2260" actId="692"/>
          <ac:spMkLst>
            <pc:docMk/>
            <pc:sldMk cId="190690100" sldId="326"/>
            <ac:spMk id="4" creationId="{891F19B5-BCB6-466F-8A3F-7820FE1F219E}"/>
          </ac:spMkLst>
        </pc:spChg>
      </pc:sldChg>
      <pc:sldChg chg="delSp modSp add mod">
        <pc:chgData name="Julie Callaert" userId="0f666790-e2ef-4185-bb62-e48df7042895" providerId="ADAL" clId="{D67AEECE-404E-46B2-9178-B00D1C74CF5C}" dt="2021-09-07T17:05:59.100" v="3107" actId="20577"/>
        <pc:sldMkLst>
          <pc:docMk/>
          <pc:sldMk cId="2733961205" sldId="327"/>
        </pc:sldMkLst>
        <pc:spChg chg="mod">
          <ac:chgData name="Julie Callaert" userId="0f666790-e2ef-4185-bb62-e48df7042895" providerId="ADAL" clId="{D67AEECE-404E-46B2-9178-B00D1C74CF5C}" dt="2021-09-07T17:05:59.100" v="3107" actId="20577"/>
          <ac:spMkLst>
            <pc:docMk/>
            <pc:sldMk cId="2733961205" sldId="327"/>
            <ac:spMk id="2" creationId="{AD28F014-E767-486D-9DE6-954DA60128C2}"/>
          </ac:spMkLst>
        </pc:spChg>
        <pc:spChg chg="del">
          <ac:chgData name="Julie Callaert" userId="0f666790-e2ef-4185-bb62-e48df7042895" providerId="ADAL" clId="{D67AEECE-404E-46B2-9178-B00D1C74CF5C}" dt="2021-09-07T15:36:24.680" v="2471" actId="478"/>
          <ac:spMkLst>
            <pc:docMk/>
            <pc:sldMk cId="2733961205" sldId="327"/>
            <ac:spMk id="4" creationId="{891F19B5-BCB6-466F-8A3F-7820FE1F219E}"/>
          </ac:spMkLst>
        </pc:spChg>
      </pc:sldChg>
    </pc:docChg>
  </pc:docChgLst>
  <pc:docChgLst>
    <pc:chgData name="Julie Callaert" userId="0f666790-e2ef-4185-bb62-e48df7042895" providerId="ADAL" clId="{4EDF78DF-A3CF-44B5-B3EF-9F22A87003E2}"/>
    <pc:docChg chg="undo custSel addSld delSld modSld">
      <pc:chgData name="Julie Callaert" userId="0f666790-e2ef-4185-bb62-e48df7042895" providerId="ADAL" clId="{4EDF78DF-A3CF-44B5-B3EF-9F22A87003E2}" dt="2022-12-01T11:37:47.770" v="5067" actId="2711"/>
      <pc:docMkLst>
        <pc:docMk/>
      </pc:docMkLst>
      <pc:sldChg chg="modSp mod">
        <pc:chgData name="Julie Callaert" userId="0f666790-e2ef-4185-bb62-e48df7042895" providerId="ADAL" clId="{4EDF78DF-A3CF-44B5-B3EF-9F22A87003E2}" dt="2022-12-01T11:31:01.131" v="5044" actId="20577"/>
        <pc:sldMkLst>
          <pc:docMk/>
          <pc:sldMk cId="4084208904" sldId="268"/>
        </pc:sldMkLst>
        <pc:spChg chg="mod">
          <ac:chgData name="Julie Callaert" userId="0f666790-e2ef-4185-bb62-e48df7042895" providerId="ADAL" clId="{4EDF78DF-A3CF-44B5-B3EF-9F22A87003E2}" dt="2022-12-01T11:31:01.131" v="5044" actId="20577"/>
          <ac:spMkLst>
            <pc:docMk/>
            <pc:sldMk cId="4084208904" sldId="268"/>
            <ac:spMk id="19" creationId="{00000000-0000-0000-0000-000000000000}"/>
          </ac:spMkLst>
        </pc:spChg>
        <pc:spChg chg="mod">
          <ac:chgData name="Julie Callaert" userId="0f666790-e2ef-4185-bb62-e48df7042895" providerId="ADAL" clId="{4EDF78DF-A3CF-44B5-B3EF-9F22A87003E2}" dt="2022-11-30T09:39:57.533" v="14" actId="20577"/>
          <ac:spMkLst>
            <pc:docMk/>
            <pc:sldMk cId="4084208904" sldId="268"/>
            <ac:spMk id="20" creationId="{00000000-0000-0000-0000-000000000000}"/>
          </ac:spMkLst>
        </pc:spChg>
      </pc:sldChg>
      <pc:sldChg chg="modSp mod">
        <pc:chgData name="Julie Callaert" userId="0f666790-e2ef-4185-bb62-e48df7042895" providerId="ADAL" clId="{4EDF78DF-A3CF-44B5-B3EF-9F22A87003E2}" dt="2022-11-30T09:41:50.591" v="137" actId="20577"/>
        <pc:sldMkLst>
          <pc:docMk/>
          <pc:sldMk cId="3184248886" sldId="318"/>
        </pc:sldMkLst>
        <pc:spChg chg="mod">
          <ac:chgData name="Julie Callaert" userId="0f666790-e2ef-4185-bb62-e48df7042895" providerId="ADAL" clId="{4EDF78DF-A3CF-44B5-B3EF-9F22A87003E2}" dt="2022-11-30T09:41:50.591" v="137" actId="20577"/>
          <ac:spMkLst>
            <pc:docMk/>
            <pc:sldMk cId="3184248886" sldId="318"/>
            <ac:spMk id="2" creationId="{AD28F014-E767-486D-9DE6-954DA60128C2}"/>
          </ac:spMkLst>
        </pc:spChg>
        <pc:spChg chg="mod">
          <ac:chgData name="Julie Callaert" userId="0f666790-e2ef-4185-bb62-e48df7042895" providerId="ADAL" clId="{4EDF78DF-A3CF-44B5-B3EF-9F22A87003E2}" dt="2022-11-30T09:40:41.941" v="31" actId="20577"/>
          <ac:spMkLst>
            <pc:docMk/>
            <pc:sldMk cId="3184248886" sldId="318"/>
            <ac:spMk id="5" creationId="{B42642B1-A124-4678-8F3A-068BC66E946D}"/>
          </ac:spMkLst>
        </pc:spChg>
      </pc:sldChg>
      <pc:sldChg chg="modSp mod">
        <pc:chgData name="Julie Callaert" userId="0f666790-e2ef-4185-bb62-e48df7042895" providerId="ADAL" clId="{4EDF78DF-A3CF-44B5-B3EF-9F22A87003E2}" dt="2022-11-30T14:16:53.939" v="1389" actId="20577"/>
        <pc:sldMkLst>
          <pc:docMk/>
          <pc:sldMk cId="1231366544" sldId="319"/>
        </pc:sldMkLst>
        <pc:spChg chg="mod">
          <ac:chgData name="Julie Callaert" userId="0f666790-e2ef-4185-bb62-e48df7042895" providerId="ADAL" clId="{4EDF78DF-A3CF-44B5-B3EF-9F22A87003E2}" dt="2022-11-30T09:54:08.477" v="820" actId="20577"/>
          <ac:spMkLst>
            <pc:docMk/>
            <pc:sldMk cId="1231366544" sldId="319"/>
            <ac:spMk id="5" creationId="{B42642B1-A124-4678-8F3A-068BC66E946D}"/>
          </ac:spMkLst>
        </pc:spChg>
        <pc:spChg chg="mod">
          <ac:chgData name="Julie Callaert" userId="0f666790-e2ef-4185-bb62-e48df7042895" providerId="ADAL" clId="{4EDF78DF-A3CF-44B5-B3EF-9F22A87003E2}" dt="2022-11-30T09:54:44.690" v="864" actId="20577"/>
          <ac:spMkLst>
            <pc:docMk/>
            <pc:sldMk cId="1231366544" sldId="319"/>
            <ac:spMk id="15" creationId="{6405C914-508D-42C7-9FBC-A3AC318CAF21}"/>
          </ac:spMkLst>
        </pc:spChg>
        <pc:spChg chg="mod">
          <ac:chgData name="Julie Callaert" userId="0f666790-e2ef-4185-bb62-e48df7042895" providerId="ADAL" clId="{4EDF78DF-A3CF-44B5-B3EF-9F22A87003E2}" dt="2022-11-30T14:16:49.795" v="1386" actId="20577"/>
          <ac:spMkLst>
            <pc:docMk/>
            <pc:sldMk cId="1231366544" sldId="319"/>
            <ac:spMk id="17" creationId="{88338EE0-1044-4C1C-B8DC-7C34B62FFAEF}"/>
          </ac:spMkLst>
        </pc:spChg>
        <pc:spChg chg="mod">
          <ac:chgData name="Julie Callaert" userId="0f666790-e2ef-4185-bb62-e48df7042895" providerId="ADAL" clId="{4EDF78DF-A3CF-44B5-B3EF-9F22A87003E2}" dt="2022-11-30T10:00:11.373" v="1343" actId="20577"/>
          <ac:spMkLst>
            <pc:docMk/>
            <pc:sldMk cId="1231366544" sldId="319"/>
            <ac:spMk id="18" creationId="{DFD97A43-0489-45F4-BB94-E265EE089164}"/>
          </ac:spMkLst>
        </pc:spChg>
        <pc:spChg chg="mod">
          <ac:chgData name="Julie Callaert" userId="0f666790-e2ef-4185-bb62-e48df7042895" providerId="ADAL" clId="{4EDF78DF-A3CF-44B5-B3EF-9F22A87003E2}" dt="2022-11-30T09:59:24.371" v="1243" actId="20577"/>
          <ac:spMkLst>
            <pc:docMk/>
            <pc:sldMk cId="1231366544" sldId="319"/>
            <ac:spMk id="19" creationId="{7764C1C4-C410-4811-930A-F7378F36CC17}"/>
          </ac:spMkLst>
        </pc:spChg>
        <pc:spChg chg="mod">
          <ac:chgData name="Julie Callaert" userId="0f666790-e2ef-4185-bb62-e48df7042895" providerId="ADAL" clId="{4EDF78DF-A3CF-44B5-B3EF-9F22A87003E2}" dt="2022-11-30T14:16:53.939" v="1389" actId="20577"/>
          <ac:spMkLst>
            <pc:docMk/>
            <pc:sldMk cId="1231366544" sldId="319"/>
            <ac:spMk id="20" creationId="{CCE02826-967C-4AE8-A840-981E08F14178}"/>
          </ac:spMkLst>
        </pc:spChg>
      </pc:sldChg>
      <pc:sldChg chg="addSp delSp modSp mod">
        <pc:chgData name="Julie Callaert" userId="0f666790-e2ef-4185-bb62-e48df7042895" providerId="ADAL" clId="{4EDF78DF-A3CF-44B5-B3EF-9F22A87003E2}" dt="2022-11-30T15:11:49.958" v="2556" actId="14100"/>
        <pc:sldMkLst>
          <pc:docMk/>
          <pc:sldMk cId="3498087494" sldId="321"/>
        </pc:sldMkLst>
        <pc:spChg chg="mod">
          <ac:chgData name="Julie Callaert" userId="0f666790-e2ef-4185-bb62-e48df7042895" providerId="ADAL" clId="{4EDF78DF-A3CF-44B5-B3EF-9F22A87003E2}" dt="2022-11-30T15:11:38.501" v="2554" actId="20577"/>
          <ac:spMkLst>
            <pc:docMk/>
            <pc:sldMk cId="3498087494" sldId="321"/>
            <ac:spMk id="2" creationId="{AD28F014-E767-486D-9DE6-954DA60128C2}"/>
          </ac:spMkLst>
        </pc:spChg>
        <pc:spChg chg="mod">
          <ac:chgData name="Julie Callaert" userId="0f666790-e2ef-4185-bb62-e48df7042895" providerId="ADAL" clId="{4EDF78DF-A3CF-44B5-B3EF-9F22A87003E2}" dt="2022-11-30T15:10:26.506" v="2444" actId="20577"/>
          <ac:spMkLst>
            <pc:docMk/>
            <pc:sldMk cId="3498087494" sldId="321"/>
            <ac:spMk id="5" creationId="{B42642B1-A124-4678-8F3A-068BC66E946D}"/>
          </ac:spMkLst>
        </pc:spChg>
        <pc:spChg chg="mod">
          <ac:chgData name="Julie Callaert" userId="0f666790-e2ef-4185-bb62-e48df7042895" providerId="ADAL" clId="{4EDF78DF-A3CF-44B5-B3EF-9F22A87003E2}" dt="2022-11-30T15:09:47.977" v="2390" actId="20577"/>
          <ac:spMkLst>
            <pc:docMk/>
            <pc:sldMk cId="3498087494" sldId="321"/>
            <ac:spMk id="14" creationId="{E2D0D194-9A97-4418-87F8-706A0148C17A}"/>
          </ac:spMkLst>
        </pc:spChg>
        <pc:grpChg chg="del">
          <ac:chgData name="Julie Callaert" userId="0f666790-e2ef-4185-bb62-e48df7042895" providerId="ADAL" clId="{4EDF78DF-A3CF-44B5-B3EF-9F22A87003E2}" dt="2022-11-30T15:09:00.495" v="2383" actId="478"/>
          <ac:grpSpMkLst>
            <pc:docMk/>
            <pc:sldMk cId="3498087494" sldId="321"/>
            <ac:grpSpMk id="13" creationId="{C210D15E-0566-48E0-8A8D-9B538E10CEE9}"/>
          </ac:grpSpMkLst>
        </pc:grpChg>
        <pc:picChg chg="add mod">
          <ac:chgData name="Julie Callaert" userId="0f666790-e2ef-4185-bb62-e48df7042895" providerId="ADAL" clId="{4EDF78DF-A3CF-44B5-B3EF-9F22A87003E2}" dt="2022-11-30T15:11:46.778" v="2555" actId="14100"/>
          <ac:picMkLst>
            <pc:docMk/>
            <pc:sldMk cId="3498087494" sldId="321"/>
            <ac:picMk id="3" creationId="{CBA7E21C-0402-49C3-AF0E-448B55689DBE}"/>
          </ac:picMkLst>
        </pc:picChg>
        <pc:picChg chg="add mod">
          <ac:chgData name="Julie Callaert" userId="0f666790-e2ef-4185-bb62-e48df7042895" providerId="ADAL" clId="{4EDF78DF-A3CF-44B5-B3EF-9F22A87003E2}" dt="2022-11-30T15:11:49.958" v="2556" actId="14100"/>
          <ac:picMkLst>
            <pc:docMk/>
            <pc:sldMk cId="3498087494" sldId="321"/>
            <ac:picMk id="4" creationId="{0072E540-A629-491B-B122-0EFD174B81DA}"/>
          </ac:picMkLst>
        </pc:picChg>
        <pc:picChg chg="del">
          <ac:chgData name="Julie Callaert" userId="0f666790-e2ef-4185-bb62-e48df7042895" providerId="ADAL" clId="{4EDF78DF-A3CF-44B5-B3EF-9F22A87003E2}" dt="2022-11-30T15:08:18.902" v="2379" actId="478"/>
          <ac:picMkLst>
            <pc:docMk/>
            <pc:sldMk cId="3498087494" sldId="321"/>
            <ac:picMk id="9" creationId="{0A0FAE44-BDC2-4E2E-B02D-475F52B7C81E}"/>
          </ac:picMkLst>
        </pc:picChg>
      </pc:sldChg>
      <pc:sldChg chg="modSp mod">
        <pc:chgData name="Julie Callaert" userId="0f666790-e2ef-4185-bb62-e48df7042895" providerId="ADAL" clId="{4EDF78DF-A3CF-44B5-B3EF-9F22A87003E2}" dt="2022-11-30T09:54:00.100" v="812" actId="20577"/>
        <pc:sldMkLst>
          <pc:docMk/>
          <pc:sldMk cId="315746022" sldId="324"/>
        </pc:sldMkLst>
        <pc:spChg chg="mod">
          <ac:chgData name="Julie Callaert" userId="0f666790-e2ef-4185-bb62-e48df7042895" providerId="ADAL" clId="{4EDF78DF-A3CF-44B5-B3EF-9F22A87003E2}" dt="2022-11-30T09:42:03.297" v="153" actId="20577"/>
          <ac:spMkLst>
            <pc:docMk/>
            <pc:sldMk cId="315746022" sldId="324"/>
            <ac:spMk id="5" creationId="{B42642B1-A124-4678-8F3A-068BC66E946D}"/>
          </ac:spMkLst>
        </pc:spChg>
        <pc:spChg chg="mod">
          <ac:chgData name="Julie Callaert" userId="0f666790-e2ef-4185-bb62-e48df7042895" providerId="ADAL" clId="{4EDF78DF-A3CF-44B5-B3EF-9F22A87003E2}" dt="2022-11-30T09:51:14.720" v="619" actId="20577"/>
          <ac:spMkLst>
            <pc:docMk/>
            <pc:sldMk cId="315746022" sldId="324"/>
            <ac:spMk id="6" creationId="{E44F01EB-7B57-4FBB-B751-0B18ED2070BC}"/>
          </ac:spMkLst>
        </pc:spChg>
        <pc:spChg chg="mod">
          <ac:chgData name="Julie Callaert" userId="0f666790-e2ef-4185-bb62-e48df7042895" providerId="ADAL" clId="{4EDF78DF-A3CF-44B5-B3EF-9F22A87003E2}" dt="2022-11-30T09:53:15.773" v="806" actId="313"/>
          <ac:spMkLst>
            <pc:docMk/>
            <pc:sldMk cId="315746022" sldId="324"/>
            <ac:spMk id="10" creationId="{A87FCD8A-F314-4E52-9316-D514BB7C27CC}"/>
          </ac:spMkLst>
        </pc:spChg>
        <pc:spChg chg="mod">
          <ac:chgData name="Julie Callaert" userId="0f666790-e2ef-4185-bb62-e48df7042895" providerId="ADAL" clId="{4EDF78DF-A3CF-44B5-B3EF-9F22A87003E2}" dt="2022-11-30T09:54:00.100" v="812" actId="20577"/>
          <ac:spMkLst>
            <pc:docMk/>
            <pc:sldMk cId="315746022" sldId="324"/>
            <ac:spMk id="11" creationId="{4316E745-509E-49F7-8466-E947013ACFB3}"/>
          </ac:spMkLst>
        </pc:spChg>
      </pc:sldChg>
      <pc:sldChg chg="modSp mod">
        <pc:chgData name="Julie Callaert" userId="0f666790-e2ef-4185-bb62-e48df7042895" providerId="ADAL" clId="{4EDF78DF-A3CF-44B5-B3EF-9F22A87003E2}" dt="2022-12-01T11:31:45.794" v="5053" actId="20577"/>
        <pc:sldMkLst>
          <pc:docMk/>
          <pc:sldMk cId="4174577762" sldId="328"/>
        </pc:sldMkLst>
        <pc:spChg chg="mod">
          <ac:chgData name="Julie Callaert" userId="0f666790-e2ef-4185-bb62-e48df7042895" providerId="ADAL" clId="{4EDF78DF-A3CF-44B5-B3EF-9F22A87003E2}" dt="2022-12-01T11:31:45.794" v="5053" actId="20577"/>
          <ac:spMkLst>
            <pc:docMk/>
            <pc:sldMk cId="4174577762" sldId="328"/>
            <ac:spMk id="5" creationId="{B42642B1-A124-4678-8F3A-068BC66E946D}"/>
          </ac:spMkLst>
        </pc:spChg>
        <pc:spChg chg="mod">
          <ac:chgData name="Julie Callaert" userId="0f666790-e2ef-4185-bb62-e48df7042895" providerId="ADAL" clId="{4EDF78DF-A3CF-44B5-B3EF-9F22A87003E2}" dt="2022-12-01T11:31:37.612" v="5045" actId="20577"/>
          <ac:spMkLst>
            <pc:docMk/>
            <pc:sldMk cId="4174577762" sldId="328"/>
            <ac:spMk id="14" creationId="{4EC51D15-D951-4A03-A6E7-9AFE1013BED6}"/>
          </ac:spMkLst>
        </pc:spChg>
        <pc:spChg chg="mod">
          <ac:chgData name="Julie Callaert" userId="0f666790-e2ef-4185-bb62-e48df7042895" providerId="ADAL" clId="{4EDF78DF-A3CF-44B5-B3EF-9F22A87003E2}" dt="2022-11-30T14:29:45.344" v="1751" actId="20577"/>
          <ac:spMkLst>
            <pc:docMk/>
            <pc:sldMk cId="4174577762" sldId="328"/>
            <ac:spMk id="23" creationId="{B410EEFA-3DBC-4165-A3DD-BE5F9EBEB0E4}"/>
          </ac:spMkLst>
        </pc:spChg>
        <pc:spChg chg="mod">
          <ac:chgData name="Julie Callaert" userId="0f666790-e2ef-4185-bb62-e48df7042895" providerId="ADAL" clId="{4EDF78DF-A3CF-44B5-B3EF-9F22A87003E2}" dt="2022-11-30T14:18:10.205" v="1458" actId="6549"/>
          <ac:spMkLst>
            <pc:docMk/>
            <pc:sldMk cId="4174577762" sldId="328"/>
            <ac:spMk id="24" creationId="{A0B8F3DF-FF8A-492F-AF58-D067F8825D5C}"/>
          </ac:spMkLst>
        </pc:spChg>
      </pc:sldChg>
      <pc:sldChg chg="modSp mod">
        <pc:chgData name="Julie Callaert" userId="0f666790-e2ef-4185-bb62-e48df7042895" providerId="ADAL" clId="{4EDF78DF-A3CF-44B5-B3EF-9F22A87003E2}" dt="2022-11-30T14:35:27.397" v="2191" actId="20577"/>
        <pc:sldMkLst>
          <pc:docMk/>
          <pc:sldMk cId="736074686" sldId="329"/>
        </pc:sldMkLst>
        <pc:spChg chg="mod">
          <ac:chgData name="Julie Callaert" userId="0f666790-e2ef-4185-bb62-e48df7042895" providerId="ADAL" clId="{4EDF78DF-A3CF-44B5-B3EF-9F22A87003E2}" dt="2022-11-30T14:30:39.272" v="1788" actId="20577"/>
          <ac:spMkLst>
            <pc:docMk/>
            <pc:sldMk cId="736074686" sldId="329"/>
            <ac:spMk id="5" creationId="{B42642B1-A124-4678-8F3A-068BC66E946D}"/>
          </ac:spMkLst>
        </pc:spChg>
        <pc:spChg chg="mod">
          <ac:chgData name="Julie Callaert" userId="0f666790-e2ef-4185-bb62-e48df7042895" providerId="ADAL" clId="{4EDF78DF-A3CF-44B5-B3EF-9F22A87003E2}" dt="2022-11-30T14:32:31.041" v="1887" actId="20577"/>
          <ac:spMkLst>
            <pc:docMk/>
            <pc:sldMk cId="736074686" sldId="329"/>
            <ac:spMk id="14" creationId="{84B0286F-CF35-4835-A1C6-FD8BCA310230}"/>
          </ac:spMkLst>
        </pc:spChg>
        <pc:spChg chg="mod">
          <ac:chgData name="Julie Callaert" userId="0f666790-e2ef-4185-bb62-e48df7042895" providerId="ADAL" clId="{4EDF78DF-A3CF-44B5-B3EF-9F22A87003E2}" dt="2022-11-30T14:35:27.397" v="2191" actId="20577"/>
          <ac:spMkLst>
            <pc:docMk/>
            <pc:sldMk cId="736074686" sldId="329"/>
            <ac:spMk id="15" creationId="{D2F65FDC-3961-4A38-993D-88758E8420A4}"/>
          </ac:spMkLst>
        </pc:spChg>
      </pc:sldChg>
      <pc:sldChg chg="modSp mod">
        <pc:chgData name="Julie Callaert" userId="0f666790-e2ef-4185-bb62-e48df7042895" providerId="ADAL" clId="{4EDF78DF-A3CF-44B5-B3EF-9F22A87003E2}" dt="2022-11-30T14:30:28.455" v="1780" actId="20577"/>
        <pc:sldMkLst>
          <pc:docMk/>
          <pc:sldMk cId="344699606" sldId="330"/>
        </pc:sldMkLst>
        <pc:spChg chg="mod">
          <ac:chgData name="Julie Callaert" userId="0f666790-e2ef-4185-bb62-e48df7042895" providerId="ADAL" clId="{4EDF78DF-A3CF-44B5-B3EF-9F22A87003E2}" dt="2022-11-30T14:30:28.455" v="1780" actId="20577"/>
          <ac:spMkLst>
            <pc:docMk/>
            <pc:sldMk cId="344699606" sldId="330"/>
            <ac:spMk id="4" creationId="{DF3580D3-25FA-4B56-AE9D-C67D1DBA6022}"/>
          </ac:spMkLst>
        </pc:spChg>
      </pc:sldChg>
      <pc:sldChg chg="addSp delSp modSp mod">
        <pc:chgData name="Julie Callaert" userId="0f666790-e2ef-4185-bb62-e48df7042895" providerId="ADAL" clId="{4EDF78DF-A3CF-44B5-B3EF-9F22A87003E2}" dt="2022-12-01T09:37:27.646" v="2740" actId="14100"/>
        <pc:sldMkLst>
          <pc:docMk/>
          <pc:sldMk cId="904974764" sldId="331"/>
        </pc:sldMkLst>
        <pc:spChg chg="mod">
          <ac:chgData name="Julie Callaert" userId="0f666790-e2ef-4185-bb62-e48df7042895" providerId="ADAL" clId="{4EDF78DF-A3CF-44B5-B3EF-9F22A87003E2}" dt="2022-12-01T09:33:47.479" v="2728" actId="14100"/>
          <ac:spMkLst>
            <pc:docMk/>
            <pc:sldMk cId="904974764" sldId="331"/>
            <ac:spMk id="2" creationId="{AD28F014-E767-486D-9DE6-954DA60128C2}"/>
          </ac:spMkLst>
        </pc:spChg>
        <pc:spChg chg="mod">
          <ac:chgData name="Julie Callaert" userId="0f666790-e2ef-4185-bb62-e48df7042895" providerId="ADAL" clId="{4EDF78DF-A3CF-44B5-B3EF-9F22A87003E2}" dt="2022-12-01T09:32:28.259" v="2590" actId="20577"/>
          <ac:spMkLst>
            <pc:docMk/>
            <pc:sldMk cId="904974764" sldId="331"/>
            <ac:spMk id="5" creationId="{B42642B1-A124-4678-8F3A-068BC66E946D}"/>
          </ac:spMkLst>
        </pc:spChg>
        <pc:picChg chg="add mod">
          <ac:chgData name="Julie Callaert" userId="0f666790-e2ef-4185-bb62-e48df7042895" providerId="ADAL" clId="{4EDF78DF-A3CF-44B5-B3EF-9F22A87003E2}" dt="2022-12-01T09:36:19.090" v="2735" actId="14100"/>
          <ac:picMkLst>
            <pc:docMk/>
            <pc:sldMk cId="904974764" sldId="331"/>
            <ac:picMk id="3" creationId="{F35BE424-EFB5-4E04-9119-F7184DDEBCA6}"/>
          </ac:picMkLst>
        </pc:picChg>
        <pc:picChg chg="del">
          <ac:chgData name="Julie Callaert" userId="0f666790-e2ef-4185-bb62-e48df7042895" providerId="ADAL" clId="{4EDF78DF-A3CF-44B5-B3EF-9F22A87003E2}" dt="2022-12-01T09:35:55.347" v="2729" actId="478"/>
          <ac:picMkLst>
            <pc:docMk/>
            <pc:sldMk cId="904974764" sldId="331"/>
            <ac:picMk id="4" creationId="{2407A557-2271-41CE-8DC6-018052AA8CA3}"/>
          </ac:picMkLst>
        </pc:picChg>
        <pc:picChg chg="add mod">
          <ac:chgData name="Julie Callaert" userId="0f666790-e2ef-4185-bb62-e48df7042895" providerId="ADAL" clId="{4EDF78DF-A3CF-44B5-B3EF-9F22A87003E2}" dt="2022-12-01T09:37:27.646" v="2740" actId="14100"/>
          <ac:picMkLst>
            <pc:docMk/>
            <pc:sldMk cId="904974764" sldId="331"/>
            <ac:picMk id="6" creationId="{AAFEDFC8-4B80-455E-B231-597588860360}"/>
          </ac:picMkLst>
        </pc:picChg>
        <pc:picChg chg="del">
          <ac:chgData name="Julie Callaert" userId="0f666790-e2ef-4185-bb62-e48df7042895" providerId="ADAL" clId="{4EDF78DF-A3CF-44B5-B3EF-9F22A87003E2}" dt="2022-12-01T09:37:15.486" v="2736" actId="478"/>
          <ac:picMkLst>
            <pc:docMk/>
            <pc:sldMk cId="904974764" sldId="331"/>
            <ac:picMk id="7" creationId="{212683CA-5F50-44D4-8E71-5C388790F6F8}"/>
          </ac:picMkLst>
        </pc:picChg>
      </pc:sldChg>
      <pc:sldChg chg="modSp mod">
        <pc:chgData name="Julie Callaert" userId="0f666790-e2ef-4185-bb62-e48df7042895" providerId="ADAL" clId="{4EDF78DF-A3CF-44B5-B3EF-9F22A87003E2}" dt="2022-12-01T09:54:26.962" v="3008" actId="120"/>
        <pc:sldMkLst>
          <pc:docMk/>
          <pc:sldMk cId="3522802309" sldId="332"/>
        </pc:sldMkLst>
        <pc:spChg chg="mod">
          <ac:chgData name="Julie Callaert" userId="0f666790-e2ef-4185-bb62-e48df7042895" providerId="ADAL" clId="{4EDF78DF-A3CF-44B5-B3EF-9F22A87003E2}" dt="2022-12-01T09:46:18.105" v="2898" actId="20577"/>
          <ac:spMkLst>
            <pc:docMk/>
            <pc:sldMk cId="3522802309" sldId="332"/>
            <ac:spMk id="5" creationId="{B42642B1-A124-4678-8F3A-068BC66E946D}"/>
          </ac:spMkLst>
        </pc:spChg>
        <pc:graphicFrameChg chg="mod modGraphic">
          <ac:chgData name="Julie Callaert" userId="0f666790-e2ef-4185-bb62-e48df7042895" providerId="ADAL" clId="{4EDF78DF-A3CF-44B5-B3EF-9F22A87003E2}" dt="2022-12-01T09:54:26.962" v="3008" actId="120"/>
          <ac:graphicFrameMkLst>
            <pc:docMk/>
            <pc:sldMk cId="3522802309" sldId="332"/>
            <ac:graphicFrameMk id="6" creationId="{5D51B1BD-EFF3-45CE-9D24-3E3AA78C3536}"/>
          </ac:graphicFrameMkLst>
        </pc:graphicFrameChg>
      </pc:sldChg>
      <pc:sldChg chg="modSp mod">
        <pc:chgData name="Julie Callaert" userId="0f666790-e2ef-4185-bb62-e48df7042895" providerId="ADAL" clId="{4EDF78DF-A3CF-44B5-B3EF-9F22A87003E2}" dt="2022-12-01T11:35:53.075" v="5062" actId="20577"/>
        <pc:sldMkLst>
          <pc:docMk/>
          <pc:sldMk cId="88640368" sldId="335"/>
        </pc:sldMkLst>
        <pc:spChg chg="mod">
          <ac:chgData name="Julie Callaert" userId="0f666790-e2ef-4185-bb62-e48df7042895" providerId="ADAL" clId="{4EDF78DF-A3CF-44B5-B3EF-9F22A87003E2}" dt="2022-12-01T11:35:53.075" v="5062" actId="20577"/>
          <ac:spMkLst>
            <pc:docMk/>
            <pc:sldMk cId="88640368" sldId="335"/>
            <ac:spMk id="2" creationId="{AD28F014-E767-486D-9DE6-954DA60128C2}"/>
          </ac:spMkLst>
        </pc:spChg>
        <pc:spChg chg="mod">
          <ac:chgData name="Julie Callaert" userId="0f666790-e2ef-4185-bb62-e48df7042895" providerId="ADAL" clId="{4EDF78DF-A3CF-44B5-B3EF-9F22A87003E2}" dt="2022-12-01T10:34:19.715" v="4049" actId="20577"/>
          <ac:spMkLst>
            <pc:docMk/>
            <pc:sldMk cId="88640368" sldId="335"/>
            <ac:spMk id="5" creationId="{B42642B1-A124-4678-8F3A-068BC66E946D}"/>
          </ac:spMkLst>
        </pc:spChg>
        <pc:spChg chg="mod">
          <ac:chgData name="Julie Callaert" userId="0f666790-e2ef-4185-bb62-e48df7042895" providerId="ADAL" clId="{4EDF78DF-A3CF-44B5-B3EF-9F22A87003E2}" dt="2022-12-01T10:27:56.871" v="3617"/>
          <ac:spMkLst>
            <pc:docMk/>
            <pc:sldMk cId="88640368" sldId="335"/>
            <ac:spMk id="6" creationId="{205B4892-ACC2-4EF3-9ACD-A2E63C6BC488}"/>
          </ac:spMkLst>
        </pc:spChg>
      </pc:sldChg>
      <pc:sldChg chg="addSp delSp modSp mod">
        <pc:chgData name="Julie Callaert" userId="0f666790-e2ef-4185-bb62-e48df7042895" providerId="ADAL" clId="{4EDF78DF-A3CF-44B5-B3EF-9F22A87003E2}" dt="2022-11-30T15:12:21.806" v="2558" actId="1076"/>
        <pc:sldMkLst>
          <pc:docMk/>
          <pc:sldMk cId="2746129606" sldId="336"/>
        </pc:sldMkLst>
        <pc:spChg chg="mod">
          <ac:chgData name="Julie Callaert" userId="0f666790-e2ef-4185-bb62-e48df7042895" providerId="ADAL" clId="{4EDF78DF-A3CF-44B5-B3EF-9F22A87003E2}" dt="2022-11-30T15:05:48.613" v="2378" actId="20577"/>
          <ac:spMkLst>
            <pc:docMk/>
            <pc:sldMk cId="2746129606" sldId="336"/>
            <ac:spMk id="2" creationId="{AD28F014-E767-486D-9DE6-954DA60128C2}"/>
          </ac:spMkLst>
        </pc:spChg>
        <pc:spChg chg="mod">
          <ac:chgData name="Julie Callaert" userId="0f666790-e2ef-4185-bb62-e48df7042895" providerId="ADAL" clId="{4EDF78DF-A3CF-44B5-B3EF-9F22A87003E2}" dt="2022-11-30T15:10:08.329" v="2419" actId="20577"/>
          <ac:spMkLst>
            <pc:docMk/>
            <pc:sldMk cId="2746129606" sldId="336"/>
            <ac:spMk id="5" creationId="{B42642B1-A124-4678-8F3A-068BC66E946D}"/>
          </ac:spMkLst>
        </pc:spChg>
        <pc:spChg chg="mod">
          <ac:chgData name="Julie Callaert" userId="0f666790-e2ef-4185-bb62-e48df7042895" providerId="ADAL" clId="{4EDF78DF-A3CF-44B5-B3EF-9F22A87003E2}" dt="2022-11-30T15:12:17.740" v="2557" actId="1076"/>
          <ac:spMkLst>
            <pc:docMk/>
            <pc:sldMk cId="2746129606" sldId="336"/>
            <ac:spMk id="15" creationId="{EFA55B8D-8A09-4225-9DAB-16BA08737E65}"/>
          </ac:spMkLst>
        </pc:spChg>
        <pc:graphicFrameChg chg="modGraphic">
          <ac:chgData name="Julie Callaert" userId="0f666790-e2ef-4185-bb62-e48df7042895" providerId="ADAL" clId="{4EDF78DF-A3CF-44B5-B3EF-9F22A87003E2}" dt="2022-11-30T14:51:38.830" v="2360" actId="20577"/>
          <ac:graphicFrameMkLst>
            <pc:docMk/>
            <pc:sldMk cId="2746129606" sldId="336"/>
            <ac:graphicFrameMk id="6" creationId="{EC16F2CA-C8C2-42A0-893F-5CBD9B351810}"/>
          </ac:graphicFrameMkLst>
        </pc:graphicFrameChg>
        <pc:picChg chg="add mod">
          <ac:chgData name="Julie Callaert" userId="0f666790-e2ef-4185-bb62-e48df7042895" providerId="ADAL" clId="{4EDF78DF-A3CF-44B5-B3EF-9F22A87003E2}" dt="2022-11-30T15:12:21.806" v="2558" actId="1076"/>
          <ac:picMkLst>
            <pc:docMk/>
            <pc:sldMk cId="2746129606" sldId="336"/>
            <ac:picMk id="3" creationId="{478743E9-964E-4952-9CE3-F4A47EF415D2}"/>
          </ac:picMkLst>
        </pc:picChg>
        <pc:picChg chg="del">
          <ac:chgData name="Julie Callaert" userId="0f666790-e2ef-4185-bb62-e48df7042895" providerId="ADAL" clId="{4EDF78DF-A3CF-44B5-B3EF-9F22A87003E2}" dt="2022-11-30T15:04:51.629" v="2361" actId="478"/>
          <ac:picMkLst>
            <pc:docMk/>
            <pc:sldMk cId="2746129606" sldId="336"/>
            <ac:picMk id="4" creationId="{3B39B6C4-0EB3-48C7-AC57-74E32E558CC7}"/>
          </ac:picMkLst>
        </pc:picChg>
      </pc:sldChg>
      <pc:sldChg chg="modSp mod addCm">
        <pc:chgData name="Julie Callaert" userId="0f666790-e2ef-4185-bb62-e48df7042895" providerId="ADAL" clId="{4EDF78DF-A3CF-44B5-B3EF-9F22A87003E2}" dt="2022-12-01T09:45:58.428" v="2869"/>
        <pc:sldMkLst>
          <pc:docMk/>
          <pc:sldMk cId="1927223559" sldId="337"/>
        </pc:sldMkLst>
        <pc:spChg chg="mod">
          <ac:chgData name="Julie Callaert" userId="0f666790-e2ef-4185-bb62-e48df7042895" providerId="ADAL" clId="{4EDF78DF-A3CF-44B5-B3EF-9F22A87003E2}" dt="2022-12-01T09:40:18.348" v="2868" actId="20577"/>
          <ac:spMkLst>
            <pc:docMk/>
            <pc:sldMk cId="1927223559" sldId="337"/>
            <ac:spMk id="2" creationId="{AD28F014-E767-486D-9DE6-954DA60128C2}"/>
          </ac:spMkLst>
        </pc:spChg>
        <pc:spChg chg="mod">
          <ac:chgData name="Julie Callaert" userId="0f666790-e2ef-4185-bb62-e48df7042895" providerId="ADAL" clId="{4EDF78DF-A3CF-44B5-B3EF-9F22A87003E2}" dt="2022-12-01T09:38:38.729" v="2767" actId="20577"/>
          <ac:spMkLst>
            <pc:docMk/>
            <pc:sldMk cId="1927223559" sldId="337"/>
            <ac:spMk id="5" creationId="{B42642B1-A124-4678-8F3A-068BC66E946D}"/>
          </ac:spMkLst>
        </pc:spChg>
      </pc:sldChg>
      <pc:sldChg chg="modSp mod">
        <pc:chgData name="Julie Callaert" userId="0f666790-e2ef-4185-bb62-e48df7042895" providerId="ADAL" clId="{4EDF78DF-A3CF-44B5-B3EF-9F22A87003E2}" dt="2022-12-01T11:29:04.476" v="5024" actId="12"/>
        <pc:sldMkLst>
          <pc:docMk/>
          <pc:sldMk cId="3640011869" sldId="343"/>
        </pc:sldMkLst>
        <pc:spChg chg="mod">
          <ac:chgData name="Julie Callaert" userId="0f666790-e2ef-4185-bb62-e48df7042895" providerId="ADAL" clId="{4EDF78DF-A3CF-44B5-B3EF-9F22A87003E2}" dt="2022-12-01T11:29:04.476" v="5024" actId="12"/>
          <ac:spMkLst>
            <pc:docMk/>
            <pc:sldMk cId="3640011869" sldId="343"/>
            <ac:spMk id="2" creationId="{AD28F014-E767-486D-9DE6-954DA60128C2}"/>
          </ac:spMkLst>
        </pc:spChg>
      </pc:sldChg>
      <pc:sldChg chg="modSp mod">
        <pc:chgData name="Julie Callaert" userId="0f666790-e2ef-4185-bb62-e48df7042895" providerId="ADAL" clId="{4EDF78DF-A3CF-44B5-B3EF-9F22A87003E2}" dt="2022-12-01T11:37:47.770" v="5067" actId="2711"/>
        <pc:sldMkLst>
          <pc:docMk/>
          <pc:sldMk cId="305452289" sldId="345"/>
        </pc:sldMkLst>
        <pc:spChg chg="mod">
          <ac:chgData name="Julie Callaert" userId="0f666790-e2ef-4185-bb62-e48df7042895" providerId="ADAL" clId="{4EDF78DF-A3CF-44B5-B3EF-9F22A87003E2}" dt="2022-12-01T11:37:47.770" v="5067" actId="2711"/>
          <ac:spMkLst>
            <pc:docMk/>
            <pc:sldMk cId="305452289" sldId="345"/>
            <ac:spMk id="2" creationId="{AD28F014-E767-486D-9DE6-954DA60128C2}"/>
          </ac:spMkLst>
        </pc:spChg>
        <pc:spChg chg="mod">
          <ac:chgData name="Julie Callaert" userId="0f666790-e2ef-4185-bb62-e48df7042895" providerId="ADAL" clId="{4EDF78DF-A3CF-44B5-B3EF-9F22A87003E2}" dt="2022-12-01T11:20:46.355" v="4330" actId="20577"/>
          <ac:spMkLst>
            <pc:docMk/>
            <pc:sldMk cId="305452289" sldId="345"/>
            <ac:spMk id="5" creationId="{B42642B1-A124-4678-8F3A-068BC66E946D}"/>
          </ac:spMkLst>
        </pc:spChg>
        <pc:graphicFrameChg chg="mod modGraphic">
          <ac:chgData name="Julie Callaert" userId="0f666790-e2ef-4185-bb62-e48df7042895" providerId="ADAL" clId="{4EDF78DF-A3CF-44B5-B3EF-9F22A87003E2}" dt="2022-12-01T11:25:57.676" v="4715" actId="20577"/>
          <ac:graphicFrameMkLst>
            <pc:docMk/>
            <pc:sldMk cId="305452289" sldId="345"/>
            <ac:graphicFrameMk id="3" creationId="{0CA4E23A-32BE-49D1-8092-E7D7870682E2}"/>
          </ac:graphicFrameMkLst>
        </pc:graphicFrameChg>
      </pc:sldChg>
      <pc:sldChg chg="modSp mod">
        <pc:chgData name="Julie Callaert" userId="0f666790-e2ef-4185-bb62-e48df7042895" providerId="ADAL" clId="{4EDF78DF-A3CF-44B5-B3EF-9F22A87003E2}" dt="2022-12-01T11:34:39.306" v="5061" actId="20577"/>
        <pc:sldMkLst>
          <pc:docMk/>
          <pc:sldMk cId="2095696890" sldId="347"/>
        </pc:sldMkLst>
        <pc:spChg chg="mod">
          <ac:chgData name="Julie Callaert" userId="0f666790-e2ef-4185-bb62-e48df7042895" providerId="ADAL" clId="{4EDF78DF-A3CF-44B5-B3EF-9F22A87003E2}" dt="2022-12-01T10:22:47.745" v="3419" actId="5793"/>
          <ac:spMkLst>
            <pc:docMk/>
            <pc:sldMk cId="2095696890" sldId="347"/>
            <ac:spMk id="3" creationId="{693FDCC0-701A-4AE4-BDB0-3384E717FCDD}"/>
          </ac:spMkLst>
        </pc:spChg>
        <pc:spChg chg="mod">
          <ac:chgData name="Julie Callaert" userId="0f666790-e2ef-4185-bb62-e48df7042895" providerId="ADAL" clId="{4EDF78DF-A3CF-44B5-B3EF-9F22A87003E2}" dt="2022-12-01T10:34:02.051" v="4024" actId="20577"/>
          <ac:spMkLst>
            <pc:docMk/>
            <pc:sldMk cId="2095696890" sldId="347"/>
            <ac:spMk id="5" creationId="{B42642B1-A124-4678-8F3A-068BC66E946D}"/>
          </ac:spMkLst>
        </pc:spChg>
        <pc:graphicFrameChg chg="modGraphic">
          <ac:chgData name="Julie Callaert" userId="0f666790-e2ef-4185-bb62-e48df7042895" providerId="ADAL" clId="{4EDF78DF-A3CF-44B5-B3EF-9F22A87003E2}" dt="2022-12-01T11:34:34.969" v="5059" actId="20577"/>
          <ac:graphicFrameMkLst>
            <pc:docMk/>
            <pc:sldMk cId="2095696890" sldId="347"/>
            <ac:graphicFrameMk id="6" creationId="{EF88D134-E26A-4FAB-94D5-1B4A863189B8}"/>
          </ac:graphicFrameMkLst>
        </pc:graphicFrameChg>
        <pc:graphicFrameChg chg="mod modGraphic">
          <ac:chgData name="Julie Callaert" userId="0f666790-e2ef-4185-bb62-e48df7042895" providerId="ADAL" clId="{4EDF78DF-A3CF-44B5-B3EF-9F22A87003E2}" dt="2022-12-01T11:34:39.306" v="5061" actId="20577"/>
          <ac:graphicFrameMkLst>
            <pc:docMk/>
            <pc:sldMk cId="2095696890" sldId="347"/>
            <ac:graphicFrameMk id="9" creationId="{804B16D6-7C28-4BC9-A8CB-D60BC0CDAAD4}"/>
          </ac:graphicFrameMkLst>
        </pc:graphicFrameChg>
      </pc:sldChg>
      <pc:sldChg chg="modSp mod">
        <pc:chgData name="Julie Callaert" userId="0f666790-e2ef-4185-bb62-e48df7042895" providerId="ADAL" clId="{4EDF78DF-A3CF-44B5-B3EF-9F22A87003E2}" dt="2022-12-01T09:58:25.254" v="3380" actId="20577"/>
        <pc:sldMkLst>
          <pc:docMk/>
          <pc:sldMk cId="2984199436" sldId="348"/>
        </pc:sldMkLst>
        <pc:spChg chg="mod">
          <ac:chgData name="Julie Callaert" userId="0f666790-e2ef-4185-bb62-e48df7042895" providerId="ADAL" clId="{4EDF78DF-A3CF-44B5-B3EF-9F22A87003E2}" dt="2022-12-01T09:58:25.254" v="3380" actId="20577"/>
          <ac:spMkLst>
            <pc:docMk/>
            <pc:sldMk cId="2984199436" sldId="348"/>
            <ac:spMk id="2" creationId="{AD28F014-E767-486D-9DE6-954DA60128C2}"/>
          </ac:spMkLst>
        </pc:spChg>
        <pc:spChg chg="mod">
          <ac:chgData name="Julie Callaert" userId="0f666790-e2ef-4185-bb62-e48df7042895" providerId="ADAL" clId="{4EDF78DF-A3CF-44B5-B3EF-9F22A87003E2}" dt="2022-12-01T09:54:50.450" v="3032" actId="20577"/>
          <ac:spMkLst>
            <pc:docMk/>
            <pc:sldMk cId="2984199436" sldId="348"/>
            <ac:spMk id="5" creationId="{B42642B1-A124-4678-8F3A-068BC66E946D}"/>
          </ac:spMkLst>
        </pc:spChg>
      </pc:sldChg>
      <pc:sldChg chg="modSp mod">
        <pc:chgData name="Julie Callaert" userId="0f666790-e2ef-4185-bb62-e48df7042895" providerId="ADAL" clId="{4EDF78DF-A3CF-44B5-B3EF-9F22A87003E2}" dt="2022-11-30T14:36:12.653" v="2257" actId="20577"/>
        <pc:sldMkLst>
          <pc:docMk/>
          <pc:sldMk cId="1884017353" sldId="349"/>
        </pc:sldMkLst>
        <pc:spChg chg="mod">
          <ac:chgData name="Julie Callaert" userId="0f666790-e2ef-4185-bb62-e48df7042895" providerId="ADAL" clId="{4EDF78DF-A3CF-44B5-B3EF-9F22A87003E2}" dt="2022-11-30T14:36:12.653" v="2257" actId="20577"/>
          <ac:spMkLst>
            <pc:docMk/>
            <pc:sldMk cId="1884017353" sldId="349"/>
            <ac:spMk id="3" creationId="{9E0364B2-BD3E-4719-9238-7B7EC2A420C6}"/>
          </ac:spMkLst>
        </pc:spChg>
        <pc:spChg chg="mod">
          <ac:chgData name="Julie Callaert" userId="0f666790-e2ef-4185-bb62-e48df7042895" providerId="ADAL" clId="{4EDF78DF-A3CF-44B5-B3EF-9F22A87003E2}" dt="2022-11-30T14:35:37.588" v="2194" actId="6549"/>
          <ac:spMkLst>
            <pc:docMk/>
            <pc:sldMk cId="1884017353" sldId="349"/>
            <ac:spMk id="5" creationId="{B42642B1-A124-4678-8F3A-068BC66E946D}"/>
          </ac:spMkLst>
        </pc:spChg>
      </pc:sldChg>
      <pc:sldChg chg="del">
        <pc:chgData name="Julie Callaert" userId="0f666790-e2ef-4185-bb62-e48df7042895" providerId="ADAL" clId="{4EDF78DF-A3CF-44B5-B3EF-9F22A87003E2}" dt="2022-11-30T14:38:40.031" v="2269" actId="47"/>
        <pc:sldMkLst>
          <pc:docMk/>
          <pc:sldMk cId="179525195" sldId="351"/>
        </pc:sldMkLst>
      </pc:sldChg>
      <pc:sldChg chg="modSp mod">
        <pc:chgData name="Julie Callaert" userId="0f666790-e2ef-4185-bb62-e48df7042895" providerId="ADAL" clId="{4EDF78DF-A3CF-44B5-B3EF-9F22A87003E2}" dt="2022-12-01T11:37:10.430" v="5065"/>
        <pc:sldMkLst>
          <pc:docMk/>
          <pc:sldMk cId="2876590189" sldId="352"/>
        </pc:sldMkLst>
        <pc:spChg chg="mod">
          <ac:chgData name="Julie Callaert" userId="0f666790-e2ef-4185-bb62-e48df7042895" providerId="ADAL" clId="{4EDF78DF-A3CF-44B5-B3EF-9F22A87003E2}" dt="2022-12-01T10:34:51.988" v="4113" actId="20577"/>
          <ac:spMkLst>
            <pc:docMk/>
            <pc:sldMk cId="2876590189" sldId="352"/>
            <ac:spMk id="3" creationId="{693FDCC0-701A-4AE4-BDB0-3384E717FCDD}"/>
          </ac:spMkLst>
        </pc:spChg>
        <pc:spChg chg="mod">
          <ac:chgData name="Julie Callaert" userId="0f666790-e2ef-4185-bb62-e48df7042895" providerId="ADAL" clId="{4EDF78DF-A3CF-44B5-B3EF-9F22A87003E2}" dt="2022-12-01T10:34:29.451" v="4071" actId="20577"/>
          <ac:spMkLst>
            <pc:docMk/>
            <pc:sldMk cId="2876590189" sldId="352"/>
            <ac:spMk id="5" creationId="{B42642B1-A124-4678-8F3A-068BC66E946D}"/>
          </ac:spMkLst>
        </pc:spChg>
        <pc:spChg chg="mod">
          <ac:chgData name="Julie Callaert" userId="0f666790-e2ef-4185-bb62-e48df7042895" providerId="ADAL" clId="{4EDF78DF-A3CF-44B5-B3EF-9F22A87003E2}" dt="2022-12-01T11:37:10.430" v="5065"/>
          <ac:spMkLst>
            <pc:docMk/>
            <pc:sldMk cId="2876590189" sldId="352"/>
            <ac:spMk id="12" creationId="{491B2048-BCC7-466E-A7CE-30B466098998}"/>
          </ac:spMkLst>
        </pc:spChg>
        <pc:graphicFrameChg chg="modGraphic">
          <ac:chgData name="Julie Callaert" userId="0f666790-e2ef-4185-bb62-e48df7042895" providerId="ADAL" clId="{4EDF78DF-A3CF-44B5-B3EF-9F22A87003E2}" dt="2022-12-01T10:37:03.753" v="4214" actId="20577"/>
          <ac:graphicFrameMkLst>
            <pc:docMk/>
            <pc:sldMk cId="2876590189" sldId="352"/>
            <ac:graphicFrameMk id="10" creationId="{1647F052-2AA6-4AB5-A217-88711BE82088}"/>
          </ac:graphicFrameMkLst>
        </pc:graphicFrameChg>
      </pc:sldChg>
      <pc:sldChg chg="del">
        <pc:chgData name="Julie Callaert" userId="0f666790-e2ef-4185-bb62-e48df7042895" providerId="ADAL" clId="{4EDF78DF-A3CF-44B5-B3EF-9F22A87003E2}" dt="2022-11-30T14:38:58.473" v="2270" actId="47"/>
        <pc:sldMkLst>
          <pc:docMk/>
          <pc:sldMk cId="4281518885" sldId="353"/>
        </pc:sldMkLst>
      </pc:sldChg>
      <pc:sldChg chg="add del">
        <pc:chgData name="Julie Callaert" userId="0f666790-e2ef-4185-bb62-e48df7042895" providerId="ADAL" clId="{4EDF78DF-A3CF-44B5-B3EF-9F22A87003E2}" dt="2022-11-30T14:39:09.882" v="2271" actId="47"/>
        <pc:sldMkLst>
          <pc:docMk/>
          <pc:sldMk cId="2937949957" sldId="354"/>
        </pc:sldMkLst>
      </pc:sldChg>
      <pc:sldChg chg="modSp add mod">
        <pc:chgData name="Julie Callaert" userId="0f666790-e2ef-4185-bb62-e48df7042895" providerId="ADAL" clId="{4EDF78DF-A3CF-44B5-B3EF-9F22A87003E2}" dt="2022-11-30T14:37:52.543" v="2262" actId="207"/>
        <pc:sldMkLst>
          <pc:docMk/>
          <pc:sldMk cId="3379281114" sldId="355"/>
        </pc:sldMkLst>
        <pc:spChg chg="mod">
          <ac:chgData name="Julie Callaert" userId="0f666790-e2ef-4185-bb62-e48df7042895" providerId="ADAL" clId="{4EDF78DF-A3CF-44B5-B3EF-9F22A87003E2}" dt="2022-11-30T14:37:52.543" v="2262" actId="207"/>
          <ac:spMkLst>
            <pc:docMk/>
            <pc:sldMk cId="3379281114" sldId="355"/>
            <ac:spMk id="3" creationId="{9E0364B2-BD3E-4719-9238-7B7EC2A420C6}"/>
          </ac:spMkLst>
        </pc:spChg>
      </pc:sldChg>
      <pc:sldChg chg="modSp add mod">
        <pc:chgData name="Julie Callaert" userId="0f666790-e2ef-4185-bb62-e48df7042895" providerId="ADAL" clId="{4EDF78DF-A3CF-44B5-B3EF-9F22A87003E2}" dt="2022-11-30T14:38:30.908" v="2268" actId="207"/>
        <pc:sldMkLst>
          <pc:docMk/>
          <pc:sldMk cId="2518363454" sldId="356"/>
        </pc:sldMkLst>
        <pc:spChg chg="mod">
          <ac:chgData name="Julie Callaert" userId="0f666790-e2ef-4185-bb62-e48df7042895" providerId="ADAL" clId="{4EDF78DF-A3CF-44B5-B3EF-9F22A87003E2}" dt="2022-11-30T14:38:30.908" v="2268" actId="207"/>
          <ac:spMkLst>
            <pc:docMk/>
            <pc:sldMk cId="2518363454" sldId="356"/>
            <ac:spMk id="3" creationId="{9E0364B2-BD3E-4719-9238-7B7EC2A420C6}"/>
          </ac:spMkLst>
        </pc:spChg>
      </pc:sldChg>
    </pc:docChg>
  </pc:docChgLst>
  <pc:docChgLst>
    <pc:chgData name="Julie Callaert" userId="0f666790-e2ef-4185-bb62-e48df7042895" providerId="ADAL" clId="{F6022D3E-82F3-4BB3-B43F-31328917156F}"/>
    <pc:docChg chg="undo custSel addSld delSld modSld sldOrd">
      <pc:chgData name="Julie Callaert" userId="0f666790-e2ef-4185-bb62-e48df7042895" providerId="ADAL" clId="{F6022D3E-82F3-4BB3-B43F-31328917156F}" dt="2022-04-25T14:01:04.362" v="8339"/>
      <pc:docMkLst>
        <pc:docMk/>
      </pc:docMkLst>
      <pc:sldChg chg="delSp mod">
        <pc:chgData name="Julie Callaert" userId="0f666790-e2ef-4185-bb62-e48df7042895" providerId="ADAL" clId="{F6022D3E-82F3-4BB3-B43F-31328917156F}" dt="2022-04-20T12:54:10.798" v="2250" actId="478"/>
        <pc:sldMkLst>
          <pc:docMk/>
          <pc:sldMk cId="362829990" sldId="261"/>
        </pc:sldMkLst>
        <pc:spChg chg="del">
          <ac:chgData name="Julie Callaert" userId="0f666790-e2ef-4185-bb62-e48df7042895" providerId="ADAL" clId="{F6022D3E-82F3-4BB3-B43F-31328917156F}" dt="2022-04-20T12:54:10.798" v="2250" actId="478"/>
          <ac:spMkLst>
            <pc:docMk/>
            <pc:sldMk cId="362829990" sldId="261"/>
            <ac:spMk id="3" creationId="{00000000-0000-0000-0000-000000000000}"/>
          </ac:spMkLst>
        </pc:spChg>
      </pc:sldChg>
      <pc:sldChg chg="addSp delSp modSp mod modMedia setBg addAnim delAnim setClrOvrMap">
        <pc:chgData name="Julie Callaert" userId="0f666790-e2ef-4185-bb62-e48df7042895" providerId="ADAL" clId="{F6022D3E-82F3-4BB3-B43F-31328917156F}" dt="2022-04-20T10:58:48.811" v="1841" actId="255"/>
        <pc:sldMkLst>
          <pc:docMk/>
          <pc:sldMk cId="4084208904" sldId="268"/>
        </pc:sldMkLst>
        <pc:spChg chg="del">
          <ac:chgData name="Julie Callaert" userId="0f666790-e2ef-4185-bb62-e48df7042895" providerId="ADAL" clId="{F6022D3E-82F3-4BB3-B43F-31328917156F}" dt="2022-04-20T08:54:11.787" v="151" actId="478"/>
          <ac:spMkLst>
            <pc:docMk/>
            <pc:sldMk cId="4084208904" sldId="268"/>
            <ac:spMk id="3" creationId="{41C87258-C14C-42BD-A447-45467A1939E5}"/>
          </ac:spMkLst>
        </pc:spChg>
        <pc:spChg chg="add mod">
          <ac:chgData name="Julie Callaert" userId="0f666790-e2ef-4185-bb62-e48df7042895" providerId="ADAL" clId="{F6022D3E-82F3-4BB3-B43F-31328917156F}" dt="2022-04-20T10:58:48.811" v="1841" actId="255"/>
          <ac:spMkLst>
            <pc:docMk/>
            <pc:sldMk cId="4084208904" sldId="268"/>
            <ac:spMk id="9" creationId="{A28AFB8B-EFB7-4091-A06F-C4730904D06C}"/>
          </ac:spMkLst>
        </pc:spChg>
        <pc:spChg chg="mod ord">
          <ac:chgData name="Julie Callaert" userId="0f666790-e2ef-4185-bb62-e48df7042895" providerId="ADAL" clId="{F6022D3E-82F3-4BB3-B43F-31328917156F}" dt="2022-04-20T08:54:50.551" v="168" actId="26606"/>
          <ac:spMkLst>
            <pc:docMk/>
            <pc:sldMk cId="4084208904" sldId="268"/>
            <ac:spMk id="19" creationId="{00000000-0000-0000-0000-000000000000}"/>
          </ac:spMkLst>
        </pc:spChg>
        <pc:spChg chg="mod">
          <ac:chgData name="Julie Callaert" userId="0f666790-e2ef-4185-bb62-e48df7042895" providerId="ADAL" clId="{F6022D3E-82F3-4BB3-B43F-31328917156F}" dt="2022-04-20T10:58:29.086" v="1840" actId="313"/>
          <ac:spMkLst>
            <pc:docMk/>
            <pc:sldMk cId="4084208904" sldId="268"/>
            <ac:spMk id="20" creationId="{00000000-0000-0000-0000-000000000000}"/>
          </ac:spMkLst>
        </pc:spChg>
        <pc:spChg chg="add del">
          <ac:chgData name="Julie Callaert" userId="0f666790-e2ef-4185-bb62-e48df7042895" providerId="ADAL" clId="{F6022D3E-82F3-4BB3-B43F-31328917156F}" dt="2022-04-20T08:54:30.984" v="164" actId="26606"/>
          <ac:spMkLst>
            <pc:docMk/>
            <pc:sldMk cId="4084208904" sldId="268"/>
            <ac:spMk id="25" creationId="{88294908-8B00-4F58-BBBA-20F71A40AA9E}"/>
          </ac:spMkLst>
        </pc:spChg>
        <pc:spChg chg="add del">
          <ac:chgData name="Julie Callaert" userId="0f666790-e2ef-4185-bb62-e48df7042895" providerId="ADAL" clId="{F6022D3E-82F3-4BB3-B43F-31328917156F}" dt="2022-04-20T08:54:23.097" v="156" actId="26606"/>
          <ac:spMkLst>
            <pc:docMk/>
            <pc:sldMk cId="4084208904" sldId="268"/>
            <ac:spMk id="26" creationId="{C1DD1A8A-57D5-4A81-AD04-532B043C5611}"/>
          </ac:spMkLst>
        </pc:spChg>
        <pc:spChg chg="add del">
          <ac:chgData name="Julie Callaert" userId="0f666790-e2ef-4185-bb62-e48df7042895" providerId="ADAL" clId="{F6022D3E-82F3-4BB3-B43F-31328917156F}" dt="2022-04-20T08:54:30.984" v="164" actId="26606"/>
          <ac:spMkLst>
            <pc:docMk/>
            <pc:sldMk cId="4084208904" sldId="268"/>
            <ac:spMk id="27" creationId="{4364C879-1404-4203-8E9D-CC5DE0A621A2}"/>
          </ac:spMkLst>
        </pc:spChg>
        <pc:spChg chg="add del">
          <ac:chgData name="Julie Callaert" userId="0f666790-e2ef-4185-bb62-e48df7042895" providerId="ADAL" clId="{F6022D3E-82F3-4BB3-B43F-31328917156F}" dt="2022-04-20T08:54:23.097" v="156" actId="26606"/>
          <ac:spMkLst>
            <pc:docMk/>
            <pc:sldMk cId="4084208904" sldId="268"/>
            <ac:spMk id="28" creationId="{007891EC-4501-44ED-A8C8-B11B6DB767AB}"/>
          </ac:spMkLst>
        </pc:spChg>
        <pc:spChg chg="add del">
          <ac:chgData name="Julie Callaert" userId="0f666790-e2ef-4185-bb62-e48df7042895" providerId="ADAL" clId="{F6022D3E-82F3-4BB3-B43F-31328917156F}" dt="2022-04-20T08:54:30.984" v="164" actId="26606"/>
          <ac:spMkLst>
            <pc:docMk/>
            <pc:sldMk cId="4084208904" sldId="268"/>
            <ac:spMk id="29" creationId="{84617302-4B0D-4351-A6BB-6F0930D943AC}"/>
          </ac:spMkLst>
        </pc:spChg>
        <pc:spChg chg="add del">
          <ac:chgData name="Julie Callaert" userId="0f666790-e2ef-4185-bb62-e48df7042895" providerId="ADAL" clId="{F6022D3E-82F3-4BB3-B43F-31328917156F}" dt="2022-04-20T08:54:27.256" v="160" actId="26606"/>
          <ac:spMkLst>
            <pc:docMk/>
            <pc:sldMk cId="4084208904" sldId="268"/>
            <ac:spMk id="30" creationId="{AF2F604E-43BE-4DC3-B983-E071523364F8}"/>
          </ac:spMkLst>
        </pc:spChg>
        <pc:spChg chg="add del">
          <ac:chgData name="Julie Callaert" userId="0f666790-e2ef-4185-bb62-e48df7042895" providerId="ADAL" clId="{F6022D3E-82F3-4BB3-B43F-31328917156F}" dt="2022-04-20T08:54:27.256" v="160" actId="26606"/>
          <ac:spMkLst>
            <pc:docMk/>
            <pc:sldMk cId="4084208904" sldId="268"/>
            <ac:spMk id="31" creationId="{0671A8AE-40A1-4631-A6B8-581AFF065482}"/>
          </ac:spMkLst>
        </pc:spChg>
        <pc:spChg chg="add del">
          <ac:chgData name="Julie Callaert" userId="0f666790-e2ef-4185-bb62-e48df7042895" providerId="ADAL" clId="{F6022D3E-82F3-4BB3-B43F-31328917156F}" dt="2022-04-20T08:54:27.256" v="160" actId="26606"/>
          <ac:spMkLst>
            <pc:docMk/>
            <pc:sldMk cId="4084208904" sldId="268"/>
            <ac:spMk id="32" creationId="{08C9B587-E65E-4B52-B37C-ABEBB6E87928}"/>
          </ac:spMkLst>
        </pc:spChg>
        <pc:spChg chg="add del">
          <ac:chgData name="Julie Callaert" userId="0f666790-e2ef-4185-bb62-e48df7042895" providerId="ADAL" clId="{F6022D3E-82F3-4BB3-B43F-31328917156F}" dt="2022-04-20T08:54:27.256" v="160" actId="26606"/>
          <ac:spMkLst>
            <pc:docMk/>
            <pc:sldMk cId="4084208904" sldId="268"/>
            <ac:spMk id="34" creationId="{AB58EF07-17C2-48CF-ABB0-EEF1F17CB8F0}"/>
          </ac:spMkLst>
        </pc:spChg>
        <pc:spChg chg="add del">
          <ac:chgData name="Julie Callaert" userId="0f666790-e2ef-4185-bb62-e48df7042895" providerId="ADAL" clId="{F6022D3E-82F3-4BB3-B43F-31328917156F}" dt="2022-04-20T08:54:30.984" v="164" actId="26606"/>
          <ac:spMkLst>
            <pc:docMk/>
            <pc:sldMk cId="4084208904" sldId="268"/>
            <ac:spMk id="35" creationId="{A3969E80-A77B-49FC-9122-D89AFD5EE118}"/>
          </ac:spMkLst>
        </pc:spChg>
        <pc:spChg chg="add del">
          <ac:chgData name="Julie Callaert" userId="0f666790-e2ef-4185-bb62-e48df7042895" providerId="ADAL" clId="{F6022D3E-82F3-4BB3-B43F-31328917156F}" dt="2022-04-20T08:54:30.984" v="164" actId="26606"/>
          <ac:spMkLst>
            <pc:docMk/>
            <pc:sldMk cId="4084208904" sldId="268"/>
            <ac:spMk id="36" creationId="{DA2C7802-C2E0-4218-8F89-8DD7CCD2CD1C}"/>
          </ac:spMkLst>
        </pc:spChg>
        <pc:spChg chg="add del">
          <ac:chgData name="Julie Callaert" userId="0f666790-e2ef-4185-bb62-e48df7042895" providerId="ADAL" clId="{F6022D3E-82F3-4BB3-B43F-31328917156F}" dt="2022-04-20T08:54:30.984" v="164" actId="26606"/>
          <ac:spMkLst>
            <pc:docMk/>
            <pc:sldMk cId="4084208904" sldId="268"/>
            <ac:spMk id="37" creationId="{1849CA57-76BD-4CF2-80BA-D7A46A01B7B1}"/>
          </ac:spMkLst>
        </pc:spChg>
        <pc:spChg chg="add del">
          <ac:chgData name="Julie Callaert" userId="0f666790-e2ef-4185-bb62-e48df7042895" providerId="ADAL" clId="{F6022D3E-82F3-4BB3-B43F-31328917156F}" dt="2022-04-20T08:54:30.984" v="164" actId="26606"/>
          <ac:spMkLst>
            <pc:docMk/>
            <pc:sldMk cId="4084208904" sldId="268"/>
            <ac:spMk id="38" creationId="{A6D7111A-21E5-4EE9-8A78-10E5530F0116}"/>
          </ac:spMkLst>
        </pc:spChg>
        <pc:spChg chg="add del">
          <ac:chgData name="Julie Callaert" userId="0f666790-e2ef-4185-bb62-e48df7042895" providerId="ADAL" clId="{F6022D3E-82F3-4BB3-B43F-31328917156F}" dt="2022-04-20T08:54:30.984" v="164" actId="26606"/>
          <ac:spMkLst>
            <pc:docMk/>
            <pc:sldMk cId="4084208904" sldId="268"/>
            <ac:spMk id="39" creationId="{35E9085E-E730-4768-83D4-6CB7E9897153}"/>
          </ac:spMkLst>
        </pc:spChg>
        <pc:spChg chg="add del">
          <ac:chgData name="Julie Callaert" userId="0f666790-e2ef-4185-bb62-e48df7042895" providerId="ADAL" clId="{F6022D3E-82F3-4BB3-B43F-31328917156F}" dt="2022-04-20T08:54:30.984" v="164" actId="26606"/>
          <ac:spMkLst>
            <pc:docMk/>
            <pc:sldMk cId="4084208904" sldId="268"/>
            <ac:spMk id="41" creationId="{973272FE-A474-4CAE-8CA2-BCC8B476C3F4}"/>
          </ac:spMkLst>
        </pc:spChg>
        <pc:spChg chg="add del">
          <ac:chgData name="Julie Callaert" userId="0f666790-e2ef-4185-bb62-e48df7042895" providerId="ADAL" clId="{F6022D3E-82F3-4BB3-B43F-31328917156F}" dt="2022-04-20T08:54:30.984" v="164" actId="26606"/>
          <ac:spMkLst>
            <pc:docMk/>
            <pc:sldMk cId="4084208904" sldId="268"/>
            <ac:spMk id="43" creationId="{E07981EA-05A6-437C-88D7-B377B92B031D}"/>
          </ac:spMkLst>
        </pc:spChg>
        <pc:spChg chg="add del">
          <ac:chgData name="Julie Callaert" userId="0f666790-e2ef-4185-bb62-e48df7042895" providerId="ADAL" clId="{F6022D3E-82F3-4BB3-B43F-31328917156F}" dt="2022-04-20T08:54:30.984" v="164" actId="26606"/>
          <ac:spMkLst>
            <pc:docMk/>
            <pc:sldMk cId="4084208904" sldId="268"/>
            <ac:spMk id="45" creationId="{15E3C750-986E-4769-B1AE-49289FBEE757}"/>
          </ac:spMkLst>
        </pc:spChg>
        <pc:spChg chg="add del">
          <ac:chgData name="Julie Callaert" userId="0f666790-e2ef-4185-bb62-e48df7042895" providerId="ADAL" clId="{F6022D3E-82F3-4BB3-B43F-31328917156F}" dt="2022-04-20T08:54:37.644" v="166" actId="26606"/>
          <ac:spMkLst>
            <pc:docMk/>
            <pc:sldMk cId="4084208904" sldId="268"/>
            <ac:spMk id="47" creationId="{FFD48BC7-DC40-47DE-87EE-9F4B6ECB9ABB}"/>
          </ac:spMkLst>
        </pc:spChg>
        <pc:spChg chg="add del">
          <ac:chgData name="Julie Callaert" userId="0f666790-e2ef-4185-bb62-e48df7042895" providerId="ADAL" clId="{F6022D3E-82F3-4BB3-B43F-31328917156F}" dt="2022-04-20T08:54:37.644" v="166" actId="26606"/>
          <ac:spMkLst>
            <pc:docMk/>
            <pc:sldMk cId="4084208904" sldId="268"/>
            <ac:spMk id="48" creationId="{E502BBC7-2C76-46F3-BC24-5985BC13DB88}"/>
          </ac:spMkLst>
        </pc:spChg>
        <pc:spChg chg="add del">
          <ac:chgData name="Julie Callaert" userId="0f666790-e2ef-4185-bb62-e48df7042895" providerId="ADAL" clId="{F6022D3E-82F3-4BB3-B43F-31328917156F}" dt="2022-04-20T08:54:37.644" v="166" actId="26606"/>
          <ac:spMkLst>
            <pc:docMk/>
            <pc:sldMk cId="4084208904" sldId="268"/>
            <ac:spMk id="49" creationId="{C7F28D52-2A5F-4D23-81AE-7CB8B591C7AF}"/>
          </ac:spMkLst>
        </pc:spChg>
        <pc:spChg chg="add del">
          <ac:chgData name="Julie Callaert" userId="0f666790-e2ef-4185-bb62-e48df7042895" providerId="ADAL" clId="{F6022D3E-82F3-4BB3-B43F-31328917156F}" dt="2022-04-20T08:54:37.644" v="166" actId="26606"/>
          <ac:spMkLst>
            <pc:docMk/>
            <pc:sldMk cId="4084208904" sldId="268"/>
            <ac:spMk id="50" creationId="{3629484E-3792-4B3D-89AD-7C8A1ED0E0D4}"/>
          </ac:spMkLst>
        </pc:spChg>
        <pc:spChg chg="add del">
          <ac:chgData name="Julie Callaert" userId="0f666790-e2ef-4185-bb62-e48df7042895" providerId="ADAL" clId="{F6022D3E-82F3-4BB3-B43F-31328917156F}" dt="2022-04-20T08:54:50.551" v="168" actId="26606"/>
          <ac:spMkLst>
            <pc:docMk/>
            <pc:sldMk cId="4084208904" sldId="268"/>
            <ac:spMk id="52" creationId="{4522B21E-B2B9-4C72-9A71-C87EFD137480}"/>
          </ac:spMkLst>
        </pc:spChg>
        <pc:spChg chg="add del">
          <ac:chgData name="Julie Callaert" userId="0f666790-e2ef-4185-bb62-e48df7042895" providerId="ADAL" clId="{F6022D3E-82F3-4BB3-B43F-31328917156F}" dt="2022-04-20T08:54:50.551" v="168" actId="26606"/>
          <ac:spMkLst>
            <pc:docMk/>
            <pc:sldMk cId="4084208904" sldId="268"/>
            <ac:spMk id="53" creationId="{5EB7D2A2-F448-44D4-938C-DC84CBCB3B1E}"/>
          </ac:spMkLst>
        </pc:spChg>
        <pc:spChg chg="add del">
          <ac:chgData name="Julie Callaert" userId="0f666790-e2ef-4185-bb62-e48df7042895" providerId="ADAL" clId="{F6022D3E-82F3-4BB3-B43F-31328917156F}" dt="2022-04-20T08:54:50.551" v="168" actId="26606"/>
          <ac:spMkLst>
            <pc:docMk/>
            <pc:sldMk cId="4084208904" sldId="268"/>
            <ac:spMk id="54" creationId="{871AEA07-1E14-44B4-8E55-64EF049CD66F}"/>
          </ac:spMkLst>
        </pc:spChg>
        <pc:picChg chg="add del mod">
          <ac:chgData name="Julie Callaert" userId="0f666790-e2ef-4185-bb62-e48df7042895" providerId="ADAL" clId="{F6022D3E-82F3-4BB3-B43F-31328917156F}" dt="2022-04-20T08:54:13.088" v="152" actId="478"/>
          <ac:picMkLst>
            <pc:docMk/>
            <pc:sldMk cId="4084208904" sldId="268"/>
            <ac:picMk id="4" creationId="{B917BE2E-813C-48F9-8E3C-57A1ABAF8CF9}"/>
          </ac:picMkLst>
        </pc:picChg>
        <pc:picChg chg="del">
          <ac:chgData name="Julie Callaert" userId="0f666790-e2ef-4185-bb62-e48df7042895" providerId="ADAL" clId="{F6022D3E-82F3-4BB3-B43F-31328917156F}" dt="2022-04-20T08:54:08.815" v="149" actId="478"/>
          <ac:picMkLst>
            <pc:docMk/>
            <pc:sldMk cId="4084208904" sldId="268"/>
            <ac:picMk id="6" creationId="{5969FF69-6532-4F89-9474-3949F7CB43F8}"/>
          </ac:picMkLst>
        </pc:picChg>
        <pc:picChg chg="del">
          <ac:chgData name="Julie Callaert" userId="0f666790-e2ef-4185-bb62-e48df7042895" providerId="ADAL" clId="{F6022D3E-82F3-4BB3-B43F-31328917156F}" dt="2022-04-20T08:54:09.440" v="150" actId="478"/>
          <ac:picMkLst>
            <pc:docMk/>
            <pc:sldMk cId="4084208904" sldId="268"/>
            <ac:picMk id="7" creationId="{CA6B1C7E-8CEE-4C5E-9A73-825BB704192C}"/>
          </ac:picMkLst>
        </pc:picChg>
        <pc:picChg chg="add mod">
          <ac:chgData name="Julie Callaert" userId="0f666790-e2ef-4185-bb62-e48df7042895" providerId="ADAL" clId="{F6022D3E-82F3-4BB3-B43F-31328917156F}" dt="2022-04-20T08:59:58.282" v="209" actId="1076"/>
          <ac:picMkLst>
            <pc:docMk/>
            <pc:sldMk cId="4084208904" sldId="268"/>
            <ac:picMk id="8" creationId="{B2733B2F-D96A-41AB-9B1A-149DD88E77CF}"/>
          </ac:picMkLst>
        </pc:picChg>
        <pc:picChg chg="del">
          <ac:chgData name="Julie Callaert" userId="0f666790-e2ef-4185-bb62-e48df7042895" providerId="ADAL" clId="{F6022D3E-82F3-4BB3-B43F-31328917156F}" dt="2022-04-20T08:54:07.775" v="148" actId="478"/>
          <ac:picMkLst>
            <pc:docMk/>
            <pc:sldMk cId="4084208904" sldId="268"/>
            <ac:picMk id="10" creationId="{DE37865D-F326-472C-91D1-72FE1863FDB3}"/>
          </ac:picMkLst>
        </pc:picChg>
        <pc:picChg chg="add del mod">
          <ac:chgData name="Julie Callaert" userId="0f666790-e2ef-4185-bb62-e48df7042895" providerId="ADAL" clId="{F6022D3E-82F3-4BB3-B43F-31328917156F}" dt="2022-04-20T08:54:23.097" v="156" actId="26606"/>
          <ac:picMkLst>
            <pc:docMk/>
            <pc:sldMk cId="4084208904" sldId="268"/>
            <ac:picMk id="22" creationId="{72C08DB6-7470-559A-7E12-63342C8295A8}"/>
          </ac:picMkLst>
        </pc:picChg>
        <pc:picChg chg="add del">
          <ac:chgData name="Julie Callaert" userId="0f666790-e2ef-4185-bb62-e48df7042895" providerId="ADAL" clId="{F6022D3E-82F3-4BB3-B43F-31328917156F}" dt="2022-04-20T08:54:27.256" v="160" actId="26606"/>
          <ac:picMkLst>
            <pc:docMk/>
            <pc:sldMk cId="4084208904" sldId="268"/>
            <ac:picMk id="33" creationId="{D248455C-00C5-EECF-95BB-A6474A31F462}"/>
          </ac:picMkLst>
        </pc:picChg>
        <pc:picChg chg="add mod">
          <ac:chgData name="Julie Callaert" userId="0f666790-e2ef-4185-bb62-e48df7042895" providerId="ADAL" clId="{F6022D3E-82F3-4BB3-B43F-31328917156F}" dt="2022-04-20T09:00:03.008" v="211" actId="1076"/>
          <ac:picMkLst>
            <pc:docMk/>
            <pc:sldMk cId="4084208904" sldId="268"/>
            <ac:picMk id="40" creationId="{CA6B1C7E-8CEE-4C5E-9A73-825BB704192C}"/>
          </ac:picMkLst>
        </pc:picChg>
        <pc:picChg chg="add mod">
          <ac:chgData name="Julie Callaert" userId="0f666790-e2ef-4185-bb62-e48df7042895" providerId="ADAL" clId="{F6022D3E-82F3-4BB3-B43F-31328917156F}" dt="2022-04-20T09:00:01.057" v="210" actId="1076"/>
          <ac:picMkLst>
            <pc:docMk/>
            <pc:sldMk cId="4084208904" sldId="268"/>
            <ac:picMk id="42" creationId="{DE37865D-F326-472C-91D1-72FE1863FDB3}"/>
          </ac:picMkLst>
        </pc:picChg>
        <pc:picChg chg="add mod">
          <ac:chgData name="Julie Callaert" userId="0f666790-e2ef-4185-bb62-e48df7042895" providerId="ADAL" clId="{F6022D3E-82F3-4BB3-B43F-31328917156F}" dt="2022-04-20T08:59:58.282" v="209" actId="1076"/>
          <ac:picMkLst>
            <pc:docMk/>
            <pc:sldMk cId="4084208904" sldId="268"/>
            <ac:picMk id="44" creationId="{A258768E-7F7E-4491-8C9A-432071C3E3B9}"/>
          </ac:picMkLst>
        </pc:picChg>
        <pc:picChg chg="add mod">
          <ac:chgData name="Julie Callaert" userId="0f666790-e2ef-4185-bb62-e48df7042895" providerId="ADAL" clId="{F6022D3E-82F3-4BB3-B43F-31328917156F}" dt="2022-04-20T08:59:48.797" v="208" actId="1076"/>
          <ac:picMkLst>
            <pc:docMk/>
            <pc:sldMk cId="4084208904" sldId="268"/>
            <ac:picMk id="46" creationId="{3259EDD9-94A0-43B6-BA5B-71727187F4DE}"/>
          </ac:picMkLst>
        </pc:picChg>
        <pc:cxnChg chg="add del">
          <ac:chgData name="Julie Callaert" userId="0f666790-e2ef-4185-bb62-e48df7042895" providerId="ADAL" clId="{F6022D3E-82F3-4BB3-B43F-31328917156F}" dt="2022-04-20T08:54:50.551" v="168" actId="26606"/>
          <ac:cxnSpMkLst>
            <pc:docMk/>
            <pc:sldMk cId="4084208904" sldId="268"/>
            <ac:cxnSpMk id="55" creationId="{F7C8EA93-3210-4C62-99E9-153C275E3A87}"/>
          </ac:cxnSpMkLst>
        </pc:cxnChg>
      </pc:sldChg>
      <pc:sldChg chg="del">
        <pc:chgData name="Julie Callaert" userId="0f666790-e2ef-4185-bb62-e48df7042895" providerId="ADAL" clId="{F6022D3E-82F3-4BB3-B43F-31328917156F}" dt="2022-04-20T12:54:03.651" v="2249" actId="47"/>
        <pc:sldMkLst>
          <pc:docMk/>
          <pc:sldMk cId="1315226345" sldId="304"/>
        </pc:sldMkLst>
      </pc:sldChg>
      <pc:sldChg chg="del">
        <pc:chgData name="Julie Callaert" userId="0f666790-e2ef-4185-bb62-e48df7042895" providerId="ADAL" clId="{F6022D3E-82F3-4BB3-B43F-31328917156F}" dt="2022-04-20T12:54:03.651" v="2249" actId="47"/>
        <pc:sldMkLst>
          <pc:docMk/>
          <pc:sldMk cId="1216758036" sldId="305"/>
        </pc:sldMkLst>
      </pc:sldChg>
      <pc:sldChg chg="del">
        <pc:chgData name="Julie Callaert" userId="0f666790-e2ef-4185-bb62-e48df7042895" providerId="ADAL" clId="{F6022D3E-82F3-4BB3-B43F-31328917156F}" dt="2022-04-20T12:54:03.651" v="2249" actId="47"/>
        <pc:sldMkLst>
          <pc:docMk/>
          <pc:sldMk cId="2533153273" sldId="307"/>
        </pc:sldMkLst>
      </pc:sldChg>
      <pc:sldChg chg="del">
        <pc:chgData name="Julie Callaert" userId="0f666790-e2ef-4185-bb62-e48df7042895" providerId="ADAL" clId="{F6022D3E-82F3-4BB3-B43F-31328917156F}" dt="2022-04-20T12:54:03.651" v="2249" actId="47"/>
        <pc:sldMkLst>
          <pc:docMk/>
          <pc:sldMk cId="1235983585" sldId="308"/>
        </pc:sldMkLst>
      </pc:sldChg>
      <pc:sldChg chg="del">
        <pc:chgData name="Julie Callaert" userId="0f666790-e2ef-4185-bb62-e48df7042895" providerId="ADAL" clId="{F6022D3E-82F3-4BB3-B43F-31328917156F}" dt="2022-04-20T12:54:03.651" v="2249" actId="47"/>
        <pc:sldMkLst>
          <pc:docMk/>
          <pc:sldMk cId="3308489999" sldId="309"/>
        </pc:sldMkLst>
      </pc:sldChg>
      <pc:sldChg chg="del">
        <pc:chgData name="Julie Callaert" userId="0f666790-e2ef-4185-bb62-e48df7042895" providerId="ADAL" clId="{F6022D3E-82F3-4BB3-B43F-31328917156F}" dt="2022-04-20T12:54:03.651" v="2249" actId="47"/>
        <pc:sldMkLst>
          <pc:docMk/>
          <pc:sldMk cId="2415227558" sldId="310"/>
        </pc:sldMkLst>
      </pc:sldChg>
      <pc:sldChg chg="del">
        <pc:chgData name="Julie Callaert" userId="0f666790-e2ef-4185-bb62-e48df7042895" providerId="ADAL" clId="{F6022D3E-82F3-4BB3-B43F-31328917156F}" dt="2022-04-20T12:54:03.651" v="2249" actId="47"/>
        <pc:sldMkLst>
          <pc:docMk/>
          <pc:sldMk cId="4034060617" sldId="311"/>
        </pc:sldMkLst>
      </pc:sldChg>
      <pc:sldChg chg="del">
        <pc:chgData name="Julie Callaert" userId="0f666790-e2ef-4185-bb62-e48df7042895" providerId="ADAL" clId="{F6022D3E-82F3-4BB3-B43F-31328917156F}" dt="2022-04-20T12:54:03.651" v="2249" actId="47"/>
        <pc:sldMkLst>
          <pc:docMk/>
          <pc:sldMk cId="4074813297" sldId="312"/>
        </pc:sldMkLst>
      </pc:sldChg>
      <pc:sldChg chg="del">
        <pc:chgData name="Julie Callaert" userId="0f666790-e2ef-4185-bb62-e48df7042895" providerId="ADAL" clId="{F6022D3E-82F3-4BB3-B43F-31328917156F}" dt="2022-04-20T12:54:03.651" v="2249" actId="47"/>
        <pc:sldMkLst>
          <pc:docMk/>
          <pc:sldMk cId="656060036" sldId="313"/>
        </pc:sldMkLst>
      </pc:sldChg>
      <pc:sldChg chg="del">
        <pc:chgData name="Julie Callaert" userId="0f666790-e2ef-4185-bb62-e48df7042895" providerId="ADAL" clId="{F6022D3E-82F3-4BB3-B43F-31328917156F}" dt="2022-04-20T12:54:03.651" v="2249" actId="47"/>
        <pc:sldMkLst>
          <pc:docMk/>
          <pc:sldMk cId="640174584" sldId="314"/>
        </pc:sldMkLst>
      </pc:sldChg>
      <pc:sldChg chg="del">
        <pc:chgData name="Julie Callaert" userId="0f666790-e2ef-4185-bb62-e48df7042895" providerId="ADAL" clId="{F6022D3E-82F3-4BB3-B43F-31328917156F}" dt="2022-04-20T12:54:03.651" v="2249" actId="47"/>
        <pc:sldMkLst>
          <pc:docMk/>
          <pc:sldMk cId="3136832469" sldId="317"/>
        </pc:sldMkLst>
      </pc:sldChg>
      <pc:sldChg chg="modSp mod">
        <pc:chgData name="Julie Callaert" userId="0f666790-e2ef-4185-bb62-e48df7042895" providerId="ADAL" clId="{F6022D3E-82F3-4BB3-B43F-31328917156F}" dt="2022-04-25T11:36:04.564" v="7856" actId="255"/>
        <pc:sldMkLst>
          <pc:docMk/>
          <pc:sldMk cId="3184248886" sldId="318"/>
        </pc:sldMkLst>
        <pc:spChg chg="mod">
          <ac:chgData name="Julie Callaert" userId="0f666790-e2ef-4185-bb62-e48df7042895" providerId="ADAL" clId="{F6022D3E-82F3-4BB3-B43F-31328917156F}" dt="2022-04-25T11:36:04.564" v="7856" actId="255"/>
          <ac:spMkLst>
            <pc:docMk/>
            <pc:sldMk cId="3184248886" sldId="318"/>
            <ac:spMk id="2" creationId="{AD28F014-E767-486D-9DE6-954DA60128C2}"/>
          </ac:spMkLst>
        </pc:spChg>
      </pc:sldChg>
      <pc:sldChg chg="addSp delSp modSp mod delAnim modAnim modNotesTx">
        <pc:chgData name="Julie Callaert" userId="0f666790-e2ef-4185-bb62-e48df7042895" providerId="ADAL" clId="{F6022D3E-82F3-4BB3-B43F-31328917156F}" dt="2022-04-25T13:42:04.653" v="8330" actId="6549"/>
        <pc:sldMkLst>
          <pc:docMk/>
          <pc:sldMk cId="1231366544" sldId="319"/>
        </pc:sldMkLst>
        <pc:spChg chg="del mod">
          <ac:chgData name="Julie Callaert" userId="0f666790-e2ef-4185-bb62-e48df7042895" providerId="ADAL" clId="{F6022D3E-82F3-4BB3-B43F-31328917156F}" dt="2022-04-20T09:17:36.901" v="411" actId="478"/>
          <ac:spMkLst>
            <pc:docMk/>
            <pc:sldMk cId="1231366544" sldId="319"/>
            <ac:spMk id="2" creationId="{AD28F014-E767-486D-9DE6-954DA60128C2}"/>
          </ac:spMkLst>
        </pc:spChg>
        <pc:spChg chg="del">
          <ac:chgData name="Julie Callaert" userId="0f666790-e2ef-4185-bb62-e48df7042895" providerId="ADAL" clId="{F6022D3E-82F3-4BB3-B43F-31328917156F}" dt="2022-04-20T09:11:19.511" v="383" actId="478"/>
          <ac:spMkLst>
            <pc:docMk/>
            <pc:sldMk cId="1231366544" sldId="319"/>
            <ac:spMk id="4" creationId="{891F19B5-BCB6-466F-8A3F-7820FE1F219E}"/>
          </ac:spMkLst>
        </pc:spChg>
        <pc:spChg chg="mod">
          <ac:chgData name="Julie Callaert" userId="0f666790-e2ef-4185-bb62-e48df7042895" providerId="ADAL" clId="{F6022D3E-82F3-4BB3-B43F-31328917156F}" dt="2022-04-20T12:48:19.349" v="2091" actId="20577"/>
          <ac:spMkLst>
            <pc:docMk/>
            <pc:sldMk cId="1231366544" sldId="319"/>
            <ac:spMk id="5" creationId="{B42642B1-A124-4678-8F3A-068BC66E946D}"/>
          </ac:spMkLst>
        </pc:spChg>
        <pc:spChg chg="add del mod">
          <ac:chgData name="Julie Callaert" userId="0f666790-e2ef-4185-bb62-e48df7042895" providerId="ADAL" clId="{F6022D3E-82F3-4BB3-B43F-31328917156F}" dt="2022-04-20T09:18:43.639" v="412" actId="478"/>
          <ac:spMkLst>
            <pc:docMk/>
            <pc:sldMk cId="1231366544" sldId="319"/>
            <ac:spMk id="6" creationId="{20952FDA-DF7D-4B06-BCFF-303AEC2BC460}"/>
          </ac:spMkLst>
        </pc:spChg>
        <pc:spChg chg="add del mod">
          <ac:chgData name="Julie Callaert" userId="0f666790-e2ef-4185-bb62-e48df7042895" providerId="ADAL" clId="{F6022D3E-82F3-4BB3-B43F-31328917156F}" dt="2022-04-20T09:18:49.096" v="416" actId="478"/>
          <ac:spMkLst>
            <pc:docMk/>
            <pc:sldMk cId="1231366544" sldId="319"/>
            <ac:spMk id="7" creationId="{60069EB1-5703-4C1B-BE95-24967B127A91}"/>
          </ac:spMkLst>
        </pc:spChg>
        <pc:spChg chg="add del mod">
          <ac:chgData name="Julie Callaert" userId="0f666790-e2ef-4185-bb62-e48df7042895" providerId="ADAL" clId="{F6022D3E-82F3-4BB3-B43F-31328917156F}" dt="2022-04-20T09:18:46.483" v="414" actId="478"/>
          <ac:spMkLst>
            <pc:docMk/>
            <pc:sldMk cId="1231366544" sldId="319"/>
            <ac:spMk id="9" creationId="{F2F8A4D6-782B-4ABE-BEA3-1095535C1B41}"/>
          </ac:spMkLst>
        </pc:spChg>
        <pc:spChg chg="add del mod">
          <ac:chgData name="Julie Callaert" userId="0f666790-e2ef-4185-bb62-e48df7042895" providerId="ADAL" clId="{F6022D3E-82F3-4BB3-B43F-31328917156F}" dt="2022-04-20T09:18:56.475" v="421" actId="478"/>
          <ac:spMkLst>
            <pc:docMk/>
            <pc:sldMk cId="1231366544" sldId="319"/>
            <ac:spMk id="10" creationId="{9ECB3BE4-2F8E-4F09-A8D0-5594DF47987E}"/>
          </ac:spMkLst>
        </pc:spChg>
        <pc:spChg chg="add del mod">
          <ac:chgData name="Julie Callaert" userId="0f666790-e2ef-4185-bb62-e48df7042895" providerId="ADAL" clId="{F6022D3E-82F3-4BB3-B43F-31328917156F}" dt="2022-04-20T09:18:54.321" v="420" actId="478"/>
          <ac:spMkLst>
            <pc:docMk/>
            <pc:sldMk cId="1231366544" sldId="319"/>
            <ac:spMk id="11" creationId="{05C83ADA-B332-42E9-ABEA-9D3A18D0A8E6}"/>
          </ac:spMkLst>
        </pc:spChg>
        <pc:spChg chg="add del mod">
          <ac:chgData name="Julie Callaert" userId="0f666790-e2ef-4185-bb62-e48df7042895" providerId="ADAL" clId="{F6022D3E-82F3-4BB3-B43F-31328917156F}" dt="2022-04-20T09:18:48.249" v="415" actId="478"/>
          <ac:spMkLst>
            <pc:docMk/>
            <pc:sldMk cId="1231366544" sldId="319"/>
            <ac:spMk id="12" creationId="{84204AA5-7C06-4328-BA00-3D27B4D78E71}"/>
          </ac:spMkLst>
        </pc:spChg>
        <pc:spChg chg="add mod">
          <ac:chgData name="Julie Callaert" userId="0f666790-e2ef-4185-bb62-e48df7042895" providerId="ADAL" clId="{F6022D3E-82F3-4BB3-B43F-31328917156F}" dt="2022-04-20T10:01:47.567" v="1473" actId="27636"/>
          <ac:spMkLst>
            <pc:docMk/>
            <pc:sldMk cId="1231366544" sldId="319"/>
            <ac:spMk id="15" creationId="{6405C914-508D-42C7-9FBC-A3AC318CAF21}"/>
          </ac:spMkLst>
        </pc:spChg>
        <pc:spChg chg="add mod">
          <ac:chgData name="Julie Callaert" userId="0f666790-e2ef-4185-bb62-e48df7042895" providerId="ADAL" clId="{F6022D3E-82F3-4BB3-B43F-31328917156F}" dt="2022-04-20T09:19:17.712" v="422"/>
          <ac:spMkLst>
            <pc:docMk/>
            <pc:sldMk cId="1231366544" sldId="319"/>
            <ac:spMk id="16" creationId="{AC26B805-69BB-4551-BF39-A7A76B7CA659}"/>
          </ac:spMkLst>
        </pc:spChg>
        <pc:spChg chg="add mod">
          <ac:chgData name="Julie Callaert" userId="0f666790-e2ef-4185-bb62-e48df7042895" providerId="ADAL" clId="{F6022D3E-82F3-4BB3-B43F-31328917156F}" dt="2022-04-20T10:02:15.632" v="1475" actId="1076"/>
          <ac:spMkLst>
            <pc:docMk/>
            <pc:sldMk cId="1231366544" sldId="319"/>
            <ac:spMk id="17" creationId="{88338EE0-1044-4C1C-B8DC-7C34B62FFAEF}"/>
          </ac:spMkLst>
        </pc:spChg>
        <pc:spChg chg="add mod">
          <ac:chgData name="Julie Callaert" userId="0f666790-e2ef-4185-bb62-e48df7042895" providerId="ADAL" clId="{F6022D3E-82F3-4BB3-B43F-31328917156F}" dt="2022-04-21T07:29:30.421" v="3076" actId="20577"/>
          <ac:spMkLst>
            <pc:docMk/>
            <pc:sldMk cId="1231366544" sldId="319"/>
            <ac:spMk id="18" creationId="{DFD97A43-0489-45F4-BB94-E265EE089164}"/>
          </ac:spMkLst>
        </pc:spChg>
        <pc:spChg chg="add mod">
          <ac:chgData name="Julie Callaert" userId="0f666790-e2ef-4185-bb62-e48df7042895" providerId="ADAL" clId="{F6022D3E-82F3-4BB3-B43F-31328917156F}" dt="2022-04-20T09:34:09.219" v="642" actId="5793"/>
          <ac:spMkLst>
            <pc:docMk/>
            <pc:sldMk cId="1231366544" sldId="319"/>
            <ac:spMk id="19" creationId="{7764C1C4-C410-4811-930A-F7378F36CC17}"/>
          </ac:spMkLst>
        </pc:spChg>
        <pc:spChg chg="add mod">
          <ac:chgData name="Julie Callaert" userId="0f666790-e2ef-4185-bb62-e48df7042895" providerId="ADAL" clId="{F6022D3E-82F3-4BB3-B43F-31328917156F}" dt="2022-04-20T10:02:24.915" v="1477" actId="1076"/>
          <ac:spMkLst>
            <pc:docMk/>
            <pc:sldMk cId="1231366544" sldId="319"/>
            <ac:spMk id="20" creationId="{CCE02826-967C-4AE8-A840-981E08F14178}"/>
          </ac:spMkLst>
        </pc:spChg>
        <pc:picChg chg="add del mod">
          <ac:chgData name="Julie Callaert" userId="0f666790-e2ef-4185-bb62-e48df7042895" providerId="ADAL" clId="{F6022D3E-82F3-4BB3-B43F-31328917156F}" dt="2022-04-20T09:18:50.039" v="417" actId="478"/>
          <ac:picMkLst>
            <pc:docMk/>
            <pc:sldMk cId="1231366544" sldId="319"/>
            <ac:picMk id="13" creationId="{DF87B989-3532-495A-BFD8-34771EE637EC}"/>
          </ac:picMkLst>
        </pc:picChg>
        <pc:picChg chg="add del mod">
          <ac:chgData name="Julie Callaert" userId="0f666790-e2ef-4185-bb62-e48df7042895" providerId="ADAL" clId="{F6022D3E-82F3-4BB3-B43F-31328917156F}" dt="2022-04-20T09:18:51.360" v="418" actId="478"/>
          <ac:picMkLst>
            <pc:docMk/>
            <pc:sldMk cId="1231366544" sldId="319"/>
            <ac:picMk id="14" creationId="{0D690D99-CD9B-4E3A-A97C-7060AEE2709B}"/>
          </ac:picMkLst>
        </pc:picChg>
        <pc:picChg chg="add mod">
          <ac:chgData name="Julie Callaert" userId="0f666790-e2ef-4185-bb62-e48df7042895" providerId="ADAL" clId="{F6022D3E-82F3-4BB3-B43F-31328917156F}" dt="2022-04-20T09:19:17.712" v="422"/>
          <ac:picMkLst>
            <pc:docMk/>
            <pc:sldMk cId="1231366544" sldId="319"/>
            <ac:picMk id="21" creationId="{CC2640EF-BE25-470F-8797-A14C26E03991}"/>
          </ac:picMkLst>
        </pc:picChg>
        <pc:picChg chg="add mod">
          <ac:chgData name="Julie Callaert" userId="0f666790-e2ef-4185-bb62-e48df7042895" providerId="ADAL" clId="{F6022D3E-82F3-4BB3-B43F-31328917156F}" dt="2022-04-20T09:19:17.712" v="422"/>
          <ac:picMkLst>
            <pc:docMk/>
            <pc:sldMk cId="1231366544" sldId="319"/>
            <ac:picMk id="22" creationId="{1641AD48-6CF4-44F9-8FEF-B055900D9C5D}"/>
          </ac:picMkLst>
        </pc:picChg>
      </pc:sldChg>
      <pc:sldChg chg="del">
        <pc:chgData name="Julie Callaert" userId="0f666790-e2ef-4185-bb62-e48df7042895" providerId="ADAL" clId="{F6022D3E-82F3-4BB3-B43F-31328917156F}" dt="2022-04-20T12:54:03.651" v="2249" actId="47"/>
        <pc:sldMkLst>
          <pc:docMk/>
          <pc:sldMk cId="235484345" sldId="320"/>
        </pc:sldMkLst>
      </pc:sldChg>
      <pc:sldChg chg="addSp delSp modSp mod modAnim modNotesTx">
        <pc:chgData name="Julie Callaert" userId="0f666790-e2ef-4185-bb62-e48df7042895" providerId="ADAL" clId="{F6022D3E-82F3-4BB3-B43F-31328917156F}" dt="2022-04-25T13:42:20.084" v="8332" actId="6549"/>
        <pc:sldMkLst>
          <pc:docMk/>
          <pc:sldMk cId="3498087494" sldId="321"/>
        </pc:sldMkLst>
        <pc:spChg chg="mod">
          <ac:chgData name="Julie Callaert" userId="0f666790-e2ef-4185-bb62-e48df7042895" providerId="ADAL" clId="{F6022D3E-82F3-4BB3-B43F-31328917156F}" dt="2022-04-25T11:45:24.769" v="7879" actId="108"/>
          <ac:spMkLst>
            <pc:docMk/>
            <pc:sldMk cId="3498087494" sldId="321"/>
            <ac:spMk id="2" creationId="{AD28F014-E767-486D-9DE6-954DA60128C2}"/>
          </ac:spMkLst>
        </pc:spChg>
        <pc:spChg chg="add del mod">
          <ac:chgData name="Julie Callaert" userId="0f666790-e2ef-4185-bb62-e48df7042895" providerId="ADAL" clId="{F6022D3E-82F3-4BB3-B43F-31328917156F}" dt="2022-04-25T12:45:16.970" v="8317" actId="11529"/>
          <ac:spMkLst>
            <pc:docMk/>
            <pc:sldMk cId="3498087494" sldId="321"/>
            <ac:spMk id="3" creationId="{BCCB6690-21E9-4094-B7B0-BE3E9E3DA112}"/>
          </ac:spMkLst>
        </pc:spChg>
        <pc:spChg chg="del">
          <ac:chgData name="Julie Callaert" userId="0f666790-e2ef-4185-bb62-e48df7042895" providerId="ADAL" clId="{F6022D3E-82F3-4BB3-B43F-31328917156F}" dt="2022-04-20T12:45:59.167" v="2013" actId="478"/>
          <ac:spMkLst>
            <pc:docMk/>
            <pc:sldMk cId="3498087494" sldId="321"/>
            <ac:spMk id="4" creationId="{891F19B5-BCB6-466F-8A3F-7820FE1F219E}"/>
          </ac:spMkLst>
        </pc:spChg>
        <pc:spChg chg="mod">
          <ac:chgData name="Julie Callaert" userId="0f666790-e2ef-4185-bb62-e48df7042895" providerId="ADAL" clId="{F6022D3E-82F3-4BB3-B43F-31328917156F}" dt="2022-04-25T07:09:19.875" v="6773" actId="20577"/>
          <ac:spMkLst>
            <pc:docMk/>
            <pc:sldMk cId="3498087494" sldId="321"/>
            <ac:spMk id="5" creationId="{B42642B1-A124-4678-8F3A-068BC66E946D}"/>
          </ac:spMkLst>
        </pc:spChg>
        <pc:spChg chg="add mod">
          <ac:chgData name="Julie Callaert" userId="0f666790-e2ef-4185-bb62-e48df7042895" providerId="ADAL" clId="{F6022D3E-82F3-4BB3-B43F-31328917156F}" dt="2022-04-21T08:46:43.680" v="3463" actId="6549"/>
          <ac:spMkLst>
            <pc:docMk/>
            <pc:sldMk cId="3498087494" sldId="321"/>
            <ac:spMk id="14" creationId="{E2D0D194-9A97-4418-87F8-706A0148C17A}"/>
          </ac:spMkLst>
        </pc:spChg>
        <pc:grpChg chg="add mod">
          <ac:chgData name="Julie Callaert" userId="0f666790-e2ef-4185-bb62-e48df7042895" providerId="ADAL" clId="{F6022D3E-82F3-4BB3-B43F-31328917156F}" dt="2022-04-21T08:46:29.447" v="3461" actId="1076"/>
          <ac:grpSpMkLst>
            <pc:docMk/>
            <pc:sldMk cId="3498087494" sldId="321"/>
            <ac:grpSpMk id="13" creationId="{C210D15E-0566-48E0-8A8D-9B538E10CEE9}"/>
          </ac:grpSpMkLst>
        </pc:grpChg>
        <pc:graphicFrameChg chg="add mod">
          <ac:chgData name="Julie Callaert" userId="0f666790-e2ef-4185-bb62-e48df7042895" providerId="ADAL" clId="{F6022D3E-82F3-4BB3-B43F-31328917156F}" dt="2022-04-21T08:05:52.623" v="3258"/>
          <ac:graphicFrameMkLst>
            <pc:docMk/>
            <pc:sldMk cId="3498087494" sldId="321"/>
            <ac:graphicFrameMk id="6" creationId="{3C25EEB1-9FB5-4286-98DD-6A9E90307EA1}"/>
          </ac:graphicFrameMkLst>
        </pc:graphicFrameChg>
        <pc:picChg chg="add del mod">
          <ac:chgData name="Julie Callaert" userId="0f666790-e2ef-4185-bb62-e48df7042895" providerId="ADAL" clId="{F6022D3E-82F3-4BB3-B43F-31328917156F}" dt="2022-04-21T08:17:01.244" v="3393" actId="478"/>
          <ac:picMkLst>
            <pc:docMk/>
            <pc:sldMk cId="3498087494" sldId="321"/>
            <ac:picMk id="3" creationId="{617E0B44-ACEC-47D7-8080-F5C0CF69FCA0}"/>
          </ac:picMkLst>
        </pc:picChg>
        <pc:picChg chg="add del mod">
          <ac:chgData name="Julie Callaert" userId="0f666790-e2ef-4185-bb62-e48df7042895" providerId="ADAL" clId="{F6022D3E-82F3-4BB3-B43F-31328917156F}" dt="2022-04-21T08:17:01.805" v="3394" actId="478"/>
          <ac:picMkLst>
            <pc:docMk/>
            <pc:sldMk cId="3498087494" sldId="321"/>
            <ac:picMk id="7" creationId="{718BFE08-07B4-4534-A20C-8D3D146A58F9}"/>
          </ac:picMkLst>
        </pc:picChg>
        <pc:picChg chg="add mod">
          <ac:chgData name="Julie Callaert" userId="0f666790-e2ef-4185-bb62-e48df7042895" providerId="ADAL" clId="{F6022D3E-82F3-4BB3-B43F-31328917156F}" dt="2022-04-21T08:46:29.447" v="3461" actId="1076"/>
          <ac:picMkLst>
            <pc:docMk/>
            <pc:sldMk cId="3498087494" sldId="321"/>
            <ac:picMk id="9" creationId="{0A0FAE44-BDC2-4E2E-B02D-475F52B7C81E}"/>
          </ac:picMkLst>
        </pc:picChg>
        <pc:picChg chg="add mod">
          <ac:chgData name="Julie Callaert" userId="0f666790-e2ef-4185-bb62-e48df7042895" providerId="ADAL" clId="{F6022D3E-82F3-4BB3-B43F-31328917156F}" dt="2022-04-21T08:45:15.441" v="3455" actId="164"/>
          <ac:picMkLst>
            <pc:docMk/>
            <pc:sldMk cId="3498087494" sldId="321"/>
            <ac:picMk id="10" creationId="{5A36511B-C952-44E2-BE3D-9857738C0683}"/>
          </ac:picMkLst>
        </pc:picChg>
        <pc:picChg chg="add mod">
          <ac:chgData name="Julie Callaert" userId="0f666790-e2ef-4185-bb62-e48df7042895" providerId="ADAL" clId="{F6022D3E-82F3-4BB3-B43F-31328917156F}" dt="2022-04-21T08:45:15.441" v="3455" actId="164"/>
          <ac:picMkLst>
            <pc:docMk/>
            <pc:sldMk cId="3498087494" sldId="321"/>
            <ac:picMk id="12" creationId="{BC052BD9-1E87-45DF-BC27-24319D4A0AD8}"/>
          </ac:picMkLst>
        </pc:picChg>
      </pc:sldChg>
      <pc:sldChg chg="del">
        <pc:chgData name="Julie Callaert" userId="0f666790-e2ef-4185-bb62-e48df7042895" providerId="ADAL" clId="{F6022D3E-82F3-4BB3-B43F-31328917156F}" dt="2022-04-20T12:54:03.651" v="2249" actId="47"/>
        <pc:sldMkLst>
          <pc:docMk/>
          <pc:sldMk cId="283240346" sldId="322"/>
        </pc:sldMkLst>
      </pc:sldChg>
      <pc:sldChg chg="addSp delSp modSp mod chgLayout">
        <pc:chgData name="Julie Callaert" userId="0f666790-e2ef-4185-bb62-e48df7042895" providerId="ADAL" clId="{F6022D3E-82F3-4BB3-B43F-31328917156F}" dt="2022-04-25T11:36:23.855" v="7857" actId="20577"/>
        <pc:sldMkLst>
          <pc:docMk/>
          <pc:sldMk cId="315746022" sldId="324"/>
        </pc:sldMkLst>
        <pc:spChg chg="add del mod ord">
          <ac:chgData name="Julie Callaert" userId="0f666790-e2ef-4185-bb62-e48df7042895" providerId="ADAL" clId="{F6022D3E-82F3-4BB3-B43F-31328917156F}" dt="2022-04-20T09:07:21.315" v="307" actId="478"/>
          <ac:spMkLst>
            <pc:docMk/>
            <pc:sldMk cId="315746022" sldId="324"/>
            <ac:spMk id="3" creationId="{6518F2B7-0A98-4677-A0FD-011D600738B2}"/>
          </ac:spMkLst>
        </pc:spChg>
        <pc:spChg chg="add del mod ord">
          <ac:chgData name="Julie Callaert" userId="0f666790-e2ef-4185-bb62-e48df7042895" providerId="ADAL" clId="{F6022D3E-82F3-4BB3-B43F-31328917156F}" dt="2022-04-20T09:08:25.557" v="315" actId="478"/>
          <ac:spMkLst>
            <pc:docMk/>
            <pc:sldMk cId="315746022" sldId="324"/>
            <ac:spMk id="4" creationId="{90B21BFC-5F82-43FB-8A76-EF3A6DF8F1C9}"/>
          </ac:spMkLst>
        </pc:spChg>
        <pc:spChg chg="mod">
          <ac:chgData name="Julie Callaert" userId="0f666790-e2ef-4185-bb62-e48df7042895" providerId="ADAL" clId="{F6022D3E-82F3-4BB3-B43F-31328917156F}" dt="2022-04-20T12:49:36.024" v="2138" actId="20577"/>
          <ac:spMkLst>
            <pc:docMk/>
            <pc:sldMk cId="315746022" sldId="324"/>
            <ac:spMk id="5" creationId="{B42642B1-A124-4678-8F3A-068BC66E946D}"/>
          </ac:spMkLst>
        </pc:spChg>
        <pc:spChg chg="mod ord">
          <ac:chgData name="Julie Callaert" userId="0f666790-e2ef-4185-bb62-e48df7042895" providerId="ADAL" clId="{F6022D3E-82F3-4BB3-B43F-31328917156F}" dt="2022-04-25T11:36:23.855" v="7857" actId="20577"/>
          <ac:spMkLst>
            <pc:docMk/>
            <pc:sldMk cId="315746022" sldId="324"/>
            <ac:spMk id="6" creationId="{E44F01EB-7B57-4FBB-B751-0B18ED2070BC}"/>
          </ac:spMkLst>
        </pc:spChg>
        <pc:spChg chg="del">
          <ac:chgData name="Julie Callaert" userId="0f666790-e2ef-4185-bb62-e48df7042895" providerId="ADAL" clId="{F6022D3E-82F3-4BB3-B43F-31328917156F}" dt="2022-04-20T09:06:24.401" v="305" actId="478"/>
          <ac:spMkLst>
            <pc:docMk/>
            <pc:sldMk cId="315746022" sldId="324"/>
            <ac:spMk id="9" creationId="{5A48D702-2147-4E8E-AC84-9CF473FE9E36}"/>
          </ac:spMkLst>
        </pc:spChg>
        <pc:spChg chg="add mod">
          <ac:chgData name="Julie Callaert" userId="0f666790-e2ef-4185-bb62-e48df7042895" providerId="ADAL" clId="{F6022D3E-82F3-4BB3-B43F-31328917156F}" dt="2022-04-21T08:22:02.373" v="3440" actId="20577"/>
          <ac:spMkLst>
            <pc:docMk/>
            <pc:sldMk cId="315746022" sldId="324"/>
            <ac:spMk id="10" creationId="{A87FCD8A-F314-4E52-9316-D514BB7C27CC}"/>
          </ac:spMkLst>
        </pc:spChg>
        <pc:spChg chg="add mod">
          <ac:chgData name="Julie Callaert" userId="0f666790-e2ef-4185-bb62-e48df7042895" providerId="ADAL" clId="{F6022D3E-82F3-4BB3-B43F-31328917156F}" dt="2022-04-21T07:28:35.238" v="3072" actId="255"/>
          <ac:spMkLst>
            <pc:docMk/>
            <pc:sldMk cId="315746022" sldId="324"/>
            <ac:spMk id="11" creationId="{4316E745-509E-49F7-8466-E947013ACFB3}"/>
          </ac:spMkLst>
        </pc:spChg>
        <pc:graphicFrameChg chg="del modGraphic">
          <ac:chgData name="Julie Callaert" userId="0f666790-e2ef-4185-bb62-e48df7042895" providerId="ADAL" clId="{F6022D3E-82F3-4BB3-B43F-31328917156F}" dt="2022-04-20T09:06:08.117" v="304" actId="478"/>
          <ac:graphicFrameMkLst>
            <pc:docMk/>
            <pc:sldMk cId="315746022" sldId="324"/>
            <ac:graphicFrameMk id="2" creationId="{D1FA64BC-923C-4BD4-A70F-E57258F2192C}"/>
          </ac:graphicFrameMkLst>
        </pc:graphicFrameChg>
        <pc:picChg chg="add mod">
          <ac:chgData name="Julie Callaert" userId="0f666790-e2ef-4185-bb62-e48df7042895" providerId="ADAL" clId="{F6022D3E-82F3-4BB3-B43F-31328917156F}" dt="2022-04-20T09:12:07.012" v="400" actId="1076"/>
          <ac:picMkLst>
            <pc:docMk/>
            <pc:sldMk cId="315746022" sldId="324"/>
            <ac:picMk id="12" creationId="{FE093271-7A03-4DBA-ABCA-19B968A9FF5A}"/>
          </ac:picMkLst>
        </pc:picChg>
        <pc:picChg chg="add mod">
          <ac:chgData name="Julie Callaert" userId="0f666790-e2ef-4185-bb62-e48df7042895" providerId="ADAL" clId="{F6022D3E-82F3-4BB3-B43F-31328917156F}" dt="2022-04-20T09:12:07.012" v="400" actId="1076"/>
          <ac:picMkLst>
            <pc:docMk/>
            <pc:sldMk cId="315746022" sldId="324"/>
            <ac:picMk id="13" creationId="{273B7C6A-F5E7-4E9E-80E3-592FB27C56DB}"/>
          </ac:picMkLst>
        </pc:picChg>
      </pc:sldChg>
      <pc:sldChg chg="addSp delSp modSp del mod">
        <pc:chgData name="Julie Callaert" userId="0f666790-e2ef-4185-bb62-e48df7042895" providerId="ADAL" clId="{F6022D3E-82F3-4BB3-B43F-31328917156F}" dt="2022-04-20T09:12:20.251" v="401" actId="47"/>
        <pc:sldMkLst>
          <pc:docMk/>
          <pc:sldMk cId="190690100" sldId="326"/>
        </pc:sldMkLst>
        <pc:spChg chg="del mod">
          <ac:chgData name="Julie Callaert" userId="0f666790-e2ef-4185-bb62-e48df7042895" providerId="ADAL" clId="{F6022D3E-82F3-4BB3-B43F-31328917156F}" dt="2022-04-20T09:09:47.870" v="341" actId="478"/>
          <ac:spMkLst>
            <pc:docMk/>
            <pc:sldMk cId="190690100" sldId="326"/>
            <ac:spMk id="2" creationId="{AD28F014-E767-486D-9DE6-954DA60128C2}"/>
          </ac:spMkLst>
        </pc:spChg>
        <pc:spChg chg="del">
          <ac:chgData name="Julie Callaert" userId="0f666790-e2ef-4185-bb62-e48df7042895" providerId="ADAL" clId="{F6022D3E-82F3-4BB3-B43F-31328917156F}" dt="2022-04-20T09:09:07.213" v="332" actId="478"/>
          <ac:spMkLst>
            <pc:docMk/>
            <pc:sldMk cId="190690100" sldId="326"/>
            <ac:spMk id="4" creationId="{891F19B5-BCB6-466F-8A3F-7820FE1F219E}"/>
          </ac:spMkLst>
        </pc:spChg>
        <pc:spChg chg="mod">
          <ac:chgData name="Julie Callaert" userId="0f666790-e2ef-4185-bb62-e48df7042895" providerId="ADAL" clId="{F6022D3E-82F3-4BB3-B43F-31328917156F}" dt="2022-04-20T09:11:44.278" v="397" actId="20577"/>
          <ac:spMkLst>
            <pc:docMk/>
            <pc:sldMk cId="190690100" sldId="326"/>
            <ac:spMk id="5" creationId="{B42642B1-A124-4678-8F3A-068BC66E946D}"/>
          </ac:spMkLst>
        </pc:spChg>
        <pc:spChg chg="add mod">
          <ac:chgData name="Julie Callaert" userId="0f666790-e2ef-4185-bb62-e48df7042895" providerId="ADAL" clId="{F6022D3E-82F3-4BB3-B43F-31328917156F}" dt="2022-04-20T09:10:39.204" v="372" actId="1076"/>
          <ac:spMkLst>
            <pc:docMk/>
            <pc:sldMk cId="190690100" sldId="326"/>
            <ac:spMk id="6" creationId="{FA279E4B-10C5-48C5-91A4-5CE7E87E3344}"/>
          </ac:spMkLst>
        </pc:spChg>
        <pc:spChg chg="add mod">
          <ac:chgData name="Julie Callaert" userId="0f666790-e2ef-4185-bb62-e48df7042895" providerId="ADAL" clId="{F6022D3E-82F3-4BB3-B43F-31328917156F}" dt="2022-04-20T09:10:39.204" v="372" actId="1076"/>
          <ac:spMkLst>
            <pc:docMk/>
            <pc:sldMk cId="190690100" sldId="326"/>
            <ac:spMk id="7" creationId="{253DEF44-2237-42B4-82AF-EF92420F7FEB}"/>
          </ac:spMkLst>
        </pc:spChg>
        <pc:picChg chg="add mod">
          <ac:chgData name="Julie Callaert" userId="0f666790-e2ef-4185-bb62-e48df7042895" providerId="ADAL" clId="{F6022D3E-82F3-4BB3-B43F-31328917156F}" dt="2022-04-20T09:10:39.204" v="372" actId="1076"/>
          <ac:picMkLst>
            <pc:docMk/>
            <pc:sldMk cId="190690100" sldId="326"/>
            <ac:picMk id="9" creationId="{531D5D48-F967-437E-855A-0CF481DAD931}"/>
          </ac:picMkLst>
        </pc:picChg>
        <pc:picChg chg="add mod">
          <ac:chgData name="Julie Callaert" userId="0f666790-e2ef-4185-bb62-e48df7042895" providerId="ADAL" clId="{F6022D3E-82F3-4BB3-B43F-31328917156F}" dt="2022-04-20T09:10:39.204" v="372" actId="1076"/>
          <ac:picMkLst>
            <pc:docMk/>
            <pc:sldMk cId="190690100" sldId="326"/>
            <ac:picMk id="10" creationId="{93E3A56A-78FB-4682-818F-3E275A5915F0}"/>
          </ac:picMkLst>
        </pc:picChg>
      </pc:sldChg>
      <pc:sldChg chg="del">
        <pc:chgData name="Julie Callaert" userId="0f666790-e2ef-4185-bb62-e48df7042895" providerId="ADAL" clId="{F6022D3E-82F3-4BB3-B43F-31328917156F}" dt="2022-04-20T12:54:03.651" v="2249" actId="47"/>
        <pc:sldMkLst>
          <pc:docMk/>
          <pc:sldMk cId="2733961205" sldId="327"/>
        </pc:sldMkLst>
      </pc:sldChg>
      <pc:sldChg chg="addSp delSp modSp add mod addAnim delAnim modAnim">
        <pc:chgData name="Julie Callaert" userId="0f666790-e2ef-4185-bb62-e48df7042895" providerId="ADAL" clId="{F6022D3E-82F3-4BB3-B43F-31328917156F}" dt="2022-04-25T11:37:45.115" v="7860" actId="113"/>
        <pc:sldMkLst>
          <pc:docMk/>
          <pc:sldMk cId="4174577762" sldId="328"/>
        </pc:sldMkLst>
        <pc:spChg chg="add del mod">
          <ac:chgData name="Julie Callaert" userId="0f666790-e2ef-4185-bb62-e48df7042895" providerId="ADAL" clId="{F6022D3E-82F3-4BB3-B43F-31328917156F}" dt="2022-04-20T09:39:08.275" v="844" actId="478"/>
          <ac:spMkLst>
            <pc:docMk/>
            <pc:sldMk cId="4174577762" sldId="328"/>
            <ac:spMk id="3" creationId="{C5312419-84F8-45E4-8DE3-D0E9941043B3}"/>
          </ac:spMkLst>
        </pc:spChg>
        <pc:spChg chg="mod">
          <ac:chgData name="Julie Callaert" userId="0f666790-e2ef-4185-bb62-e48df7042895" providerId="ADAL" clId="{F6022D3E-82F3-4BB3-B43F-31328917156F}" dt="2022-04-20T12:48:13.981" v="2084" actId="20577"/>
          <ac:spMkLst>
            <pc:docMk/>
            <pc:sldMk cId="4174577762" sldId="328"/>
            <ac:spMk id="5" creationId="{B42642B1-A124-4678-8F3A-068BC66E946D}"/>
          </ac:spMkLst>
        </pc:spChg>
        <pc:spChg chg="add mod">
          <ac:chgData name="Julie Callaert" userId="0f666790-e2ef-4185-bb62-e48df7042895" providerId="ADAL" clId="{F6022D3E-82F3-4BB3-B43F-31328917156F}" dt="2022-04-20T11:04:59.708" v="1878" actId="207"/>
          <ac:spMkLst>
            <pc:docMk/>
            <pc:sldMk cId="4174577762" sldId="328"/>
            <ac:spMk id="14" creationId="{4EC51D15-D951-4A03-A6E7-9AFE1013BED6}"/>
          </ac:spMkLst>
        </pc:spChg>
        <pc:spChg chg="del mod">
          <ac:chgData name="Julie Callaert" userId="0f666790-e2ef-4185-bb62-e48df7042895" providerId="ADAL" clId="{F6022D3E-82F3-4BB3-B43F-31328917156F}" dt="2022-04-20T09:39:04.500" v="843" actId="478"/>
          <ac:spMkLst>
            <pc:docMk/>
            <pc:sldMk cId="4174577762" sldId="328"/>
            <ac:spMk id="15" creationId="{6405C914-508D-42C7-9FBC-A3AC318CAF21}"/>
          </ac:spMkLst>
        </pc:spChg>
        <pc:spChg chg="del">
          <ac:chgData name="Julie Callaert" userId="0f666790-e2ef-4185-bb62-e48df7042895" providerId="ADAL" clId="{F6022D3E-82F3-4BB3-B43F-31328917156F}" dt="2022-04-20T09:39:09.973" v="846" actId="478"/>
          <ac:spMkLst>
            <pc:docMk/>
            <pc:sldMk cId="4174577762" sldId="328"/>
            <ac:spMk id="16" creationId="{AC26B805-69BB-4551-BF39-A7A76B7CA659}"/>
          </ac:spMkLst>
        </pc:spChg>
        <pc:spChg chg="del">
          <ac:chgData name="Julie Callaert" userId="0f666790-e2ef-4185-bb62-e48df7042895" providerId="ADAL" clId="{F6022D3E-82F3-4BB3-B43F-31328917156F}" dt="2022-04-20T09:39:09.182" v="845" actId="478"/>
          <ac:spMkLst>
            <pc:docMk/>
            <pc:sldMk cId="4174577762" sldId="328"/>
            <ac:spMk id="17" creationId="{88338EE0-1044-4C1C-B8DC-7C34B62FFAEF}"/>
          </ac:spMkLst>
        </pc:spChg>
        <pc:spChg chg="del">
          <ac:chgData name="Julie Callaert" userId="0f666790-e2ef-4185-bb62-e48df7042895" providerId="ADAL" clId="{F6022D3E-82F3-4BB3-B43F-31328917156F}" dt="2022-04-20T09:39:19.070" v="855" actId="478"/>
          <ac:spMkLst>
            <pc:docMk/>
            <pc:sldMk cId="4174577762" sldId="328"/>
            <ac:spMk id="18" creationId="{DFD97A43-0489-45F4-BB94-E265EE089164}"/>
          </ac:spMkLst>
        </pc:spChg>
        <pc:spChg chg="del mod">
          <ac:chgData name="Julie Callaert" userId="0f666790-e2ef-4185-bb62-e48df7042895" providerId="ADAL" clId="{F6022D3E-82F3-4BB3-B43F-31328917156F}" dt="2022-04-20T09:39:15.908" v="854" actId="478"/>
          <ac:spMkLst>
            <pc:docMk/>
            <pc:sldMk cId="4174577762" sldId="328"/>
            <ac:spMk id="19" creationId="{7764C1C4-C410-4811-930A-F7378F36CC17}"/>
          </ac:spMkLst>
        </pc:spChg>
        <pc:spChg chg="del mod">
          <ac:chgData name="Julie Callaert" userId="0f666790-e2ef-4185-bb62-e48df7042895" providerId="ADAL" clId="{F6022D3E-82F3-4BB3-B43F-31328917156F}" dt="2022-04-20T09:39:13.588" v="851" actId="478"/>
          <ac:spMkLst>
            <pc:docMk/>
            <pc:sldMk cId="4174577762" sldId="328"/>
            <ac:spMk id="20" creationId="{CCE02826-967C-4AE8-A840-981E08F14178}"/>
          </ac:spMkLst>
        </pc:spChg>
        <pc:spChg chg="add mod">
          <ac:chgData name="Julie Callaert" userId="0f666790-e2ef-4185-bb62-e48df7042895" providerId="ADAL" clId="{F6022D3E-82F3-4BB3-B43F-31328917156F}" dt="2022-04-20T11:05:07.665" v="1879" actId="207"/>
          <ac:spMkLst>
            <pc:docMk/>
            <pc:sldMk cId="4174577762" sldId="328"/>
            <ac:spMk id="23" creationId="{B410EEFA-3DBC-4165-A3DD-BE5F9EBEB0E4}"/>
          </ac:spMkLst>
        </pc:spChg>
        <pc:spChg chg="add mod">
          <ac:chgData name="Julie Callaert" userId="0f666790-e2ef-4185-bb62-e48df7042895" providerId="ADAL" clId="{F6022D3E-82F3-4BB3-B43F-31328917156F}" dt="2022-04-25T11:37:45.115" v="7860" actId="113"/>
          <ac:spMkLst>
            <pc:docMk/>
            <pc:sldMk cId="4174577762" sldId="328"/>
            <ac:spMk id="24" creationId="{A0B8F3DF-FF8A-492F-AF58-D067F8825D5C}"/>
          </ac:spMkLst>
        </pc:spChg>
        <pc:picChg chg="del">
          <ac:chgData name="Julie Callaert" userId="0f666790-e2ef-4185-bb62-e48df7042895" providerId="ADAL" clId="{F6022D3E-82F3-4BB3-B43F-31328917156F}" dt="2022-04-20T09:39:10.594" v="847" actId="478"/>
          <ac:picMkLst>
            <pc:docMk/>
            <pc:sldMk cId="4174577762" sldId="328"/>
            <ac:picMk id="21" creationId="{CC2640EF-BE25-470F-8797-A14C26E03991}"/>
          </ac:picMkLst>
        </pc:picChg>
        <pc:picChg chg="del">
          <ac:chgData name="Julie Callaert" userId="0f666790-e2ef-4185-bb62-e48df7042895" providerId="ADAL" clId="{F6022D3E-82F3-4BB3-B43F-31328917156F}" dt="2022-04-20T09:39:12.947" v="850" actId="478"/>
          <ac:picMkLst>
            <pc:docMk/>
            <pc:sldMk cId="4174577762" sldId="328"/>
            <ac:picMk id="22" creationId="{1641AD48-6CF4-44F9-8FEF-B055900D9C5D}"/>
          </ac:picMkLst>
        </pc:picChg>
      </pc:sldChg>
      <pc:sldChg chg="addSp delSp modSp add mod modAnim">
        <pc:chgData name="Julie Callaert" userId="0f666790-e2ef-4185-bb62-e48df7042895" providerId="ADAL" clId="{F6022D3E-82F3-4BB3-B43F-31328917156F}" dt="2022-04-25T11:55:36.355" v="7960" actId="20577"/>
        <pc:sldMkLst>
          <pc:docMk/>
          <pc:sldMk cId="736074686" sldId="329"/>
        </pc:sldMkLst>
        <pc:spChg chg="add del mod ord">
          <ac:chgData name="Julie Callaert" userId="0f666790-e2ef-4185-bb62-e48df7042895" providerId="ADAL" clId="{F6022D3E-82F3-4BB3-B43F-31328917156F}" dt="2022-04-20T10:10:57.617" v="1504" actId="478"/>
          <ac:spMkLst>
            <pc:docMk/>
            <pc:sldMk cId="736074686" sldId="329"/>
            <ac:spMk id="3" creationId="{4F5460CB-B249-4B19-8D1B-8B951719AFDB}"/>
          </ac:spMkLst>
        </pc:spChg>
        <pc:spChg chg="mod">
          <ac:chgData name="Julie Callaert" userId="0f666790-e2ef-4185-bb62-e48df7042895" providerId="ADAL" clId="{F6022D3E-82F3-4BB3-B43F-31328917156F}" dt="2022-04-20T12:48:07.333" v="2077" actId="20577"/>
          <ac:spMkLst>
            <pc:docMk/>
            <pc:sldMk cId="736074686" sldId="329"/>
            <ac:spMk id="5" creationId="{B42642B1-A124-4678-8F3A-068BC66E946D}"/>
          </ac:spMkLst>
        </pc:spChg>
        <pc:spChg chg="del">
          <ac:chgData name="Julie Callaert" userId="0f666790-e2ef-4185-bb62-e48df7042895" providerId="ADAL" clId="{F6022D3E-82F3-4BB3-B43F-31328917156F}" dt="2022-04-20T10:10:30.517" v="1496" actId="478"/>
          <ac:spMkLst>
            <pc:docMk/>
            <pc:sldMk cId="736074686" sldId="329"/>
            <ac:spMk id="6" creationId="{E44F01EB-7B57-4FBB-B751-0B18ED2070BC}"/>
          </ac:spMkLst>
        </pc:spChg>
        <pc:spChg chg="del mod">
          <ac:chgData name="Julie Callaert" userId="0f666790-e2ef-4185-bb62-e48df7042895" providerId="ADAL" clId="{F6022D3E-82F3-4BB3-B43F-31328917156F}" dt="2022-04-20T10:10:41.894" v="1499" actId="478"/>
          <ac:spMkLst>
            <pc:docMk/>
            <pc:sldMk cId="736074686" sldId="329"/>
            <ac:spMk id="10" creationId="{A87FCD8A-F314-4E52-9316-D514BB7C27CC}"/>
          </ac:spMkLst>
        </pc:spChg>
        <pc:spChg chg="del">
          <ac:chgData name="Julie Callaert" userId="0f666790-e2ef-4185-bb62-e48df7042895" providerId="ADAL" clId="{F6022D3E-82F3-4BB3-B43F-31328917156F}" dt="2022-04-20T10:10:43.718" v="1500" actId="478"/>
          <ac:spMkLst>
            <pc:docMk/>
            <pc:sldMk cId="736074686" sldId="329"/>
            <ac:spMk id="11" creationId="{4316E745-509E-49F7-8466-E947013ACFB3}"/>
          </ac:spMkLst>
        </pc:spChg>
        <pc:spChg chg="add mod">
          <ac:chgData name="Julie Callaert" userId="0f666790-e2ef-4185-bb62-e48df7042895" providerId="ADAL" clId="{F6022D3E-82F3-4BB3-B43F-31328917156F}" dt="2022-04-21T07:43:36.922" v="3249" actId="14100"/>
          <ac:spMkLst>
            <pc:docMk/>
            <pc:sldMk cId="736074686" sldId="329"/>
            <ac:spMk id="14" creationId="{84B0286F-CF35-4835-A1C6-FD8BCA310230}"/>
          </ac:spMkLst>
        </pc:spChg>
        <pc:spChg chg="add mod">
          <ac:chgData name="Julie Callaert" userId="0f666790-e2ef-4185-bb62-e48df7042895" providerId="ADAL" clId="{F6022D3E-82F3-4BB3-B43F-31328917156F}" dt="2022-04-25T11:55:36.355" v="7960" actId="20577"/>
          <ac:spMkLst>
            <pc:docMk/>
            <pc:sldMk cId="736074686" sldId="329"/>
            <ac:spMk id="15" creationId="{D2F65FDC-3961-4A38-993D-88758E8420A4}"/>
          </ac:spMkLst>
        </pc:spChg>
        <pc:picChg chg="del">
          <ac:chgData name="Julie Callaert" userId="0f666790-e2ef-4185-bb62-e48df7042895" providerId="ADAL" clId="{F6022D3E-82F3-4BB3-B43F-31328917156F}" dt="2022-04-20T10:10:45.726" v="1502" actId="478"/>
          <ac:picMkLst>
            <pc:docMk/>
            <pc:sldMk cId="736074686" sldId="329"/>
            <ac:picMk id="12" creationId="{FE093271-7A03-4DBA-ABCA-19B968A9FF5A}"/>
          </ac:picMkLst>
        </pc:picChg>
        <pc:picChg chg="del">
          <ac:chgData name="Julie Callaert" userId="0f666790-e2ef-4185-bb62-e48df7042895" providerId="ADAL" clId="{F6022D3E-82F3-4BB3-B43F-31328917156F}" dt="2022-04-20T10:10:44.694" v="1501" actId="478"/>
          <ac:picMkLst>
            <pc:docMk/>
            <pc:sldMk cId="736074686" sldId="329"/>
            <ac:picMk id="13" creationId="{273B7C6A-F5E7-4E9E-80E3-592FB27C56DB}"/>
          </ac:picMkLst>
        </pc:picChg>
      </pc:sldChg>
      <pc:sldChg chg="addSp delSp modSp new mod">
        <pc:chgData name="Julie Callaert" userId="0f666790-e2ef-4185-bb62-e48df7042895" providerId="ADAL" clId="{F6022D3E-82F3-4BB3-B43F-31328917156F}" dt="2022-04-25T11:54:07.371" v="7938" actId="255"/>
        <pc:sldMkLst>
          <pc:docMk/>
          <pc:sldMk cId="344699606" sldId="330"/>
        </pc:sldMkLst>
        <pc:spChg chg="del">
          <ac:chgData name="Julie Callaert" userId="0f666790-e2ef-4185-bb62-e48df7042895" providerId="ADAL" clId="{F6022D3E-82F3-4BB3-B43F-31328917156F}" dt="2022-04-20T10:56:20.701" v="1798" actId="478"/>
          <ac:spMkLst>
            <pc:docMk/>
            <pc:sldMk cId="344699606" sldId="330"/>
            <ac:spMk id="2" creationId="{039BCF0B-1BF0-4CE3-A7A7-E92186FCF3F1}"/>
          </ac:spMkLst>
        </pc:spChg>
        <pc:spChg chg="del mod">
          <ac:chgData name="Julie Callaert" userId="0f666790-e2ef-4185-bb62-e48df7042895" providerId="ADAL" clId="{F6022D3E-82F3-4BB3-B43F-31328917156F}" dt="2022-04-20T10:56:24.901" v="1801" actId="478"/>
          <ac:spMkLst>
            <pc:docMk/>
            <pc:sldMk cId="344699606" sldId="330"/>
            <ac:spMk id="3" creationId="{07DBD0BB-A2E4-4C07-A6D0-375D05325DDA}"/>
          </ac:spMkLst>
        </pc:spChg>
        <pc:spChg chg="del">
          <ac:chgData name="Julie Callaert" userId="0f666790-e2ef-4185-bb62-e48df7042895" providerId="ADAL" clId="{F6022D3E-82F3-4BB3-B43F-31328917156F}" dt="2022-04-20T10:56:27.310" v="1802" actId="478"/>
          <ac:spMkLst>
            <pc:docMk/>
            <pc:sldMk cId="344699606" sldId="330"/>
            <ac:spMk id="4" creationId="{69EB8B89-677C-428E-808B-AA6B15D8D464}"/>
          </ac:spMkLst>
        </pc:spChg>
        <pc:spChg chg="add mod">
          <ac:chgData name="Julie Callaert" userId="0f666790-e2ef-4185-bb62-e48df7042895" providerId="ADAL" clId="{F6022D3E-82F3-4BB3-B43F-31328917156F}" dt="2022-04-25T11:54:07.371" v="7938" actId="255"/>
          <ac:spMkLst>
            <pc:docMk/>
            <pc:sldMk cId="344699606" sldId="330"/>
            <ac:spMk id="4" creationId="{DF3580D3-25FA-4B56-AE9D-C67D1DBA6022}"/>
          </ac:spMkLst>
        </pc:spChg>
        <pc:spChg chg="del">
          <ac:chgData name="Julie Callaert" userId="0f666790-e2ef-4185-bb62-e48df7042895" providerId="ADAL" clId="{F6022D3E-82F3-4BB3-B43F-31328917156F}" dt="2022-04-20T10:56:22.076" v="1799" actId="478"/>
          <ac:spMkLst>
            <pc:docMk/>
            <pc:sldMk cId="344699606" sldId="330"/>
            <ac:spMk id="5" creationId="{29382CE1-8243-45D6-B142-7D4A9BF063EB}"/>
          </ac:spMkLst>
        </pc:spChg>
        <pc:spChg chg="del">
          <ac:chgData name="Julie Callaert" userId="0f666790-e2ef-4185-bb62-e48df7042895" providerId="ADAL" clId="{F6022D3E-82F3-4BB3-B43F-31328917156F}" dt="2022-04-20T10:56:19.165" v="1797" actId="478"/>
          <ac:spMkLst>
            <pc:docMk/>
            <pc:sldMk cId="344699606" sldId="330"/>
            <ac:spMk id="6" creationId="{172834EA-520A-4586-A8E9-2CC9B4E37408}"/>
          </ac:spMkLst>
        </pc:spChg>
        <pc:picChg chg="add mod">
          <ac:chgData name="Julie Callaert" userId="0f666790-e2ef-4185-bb62-e48df7042895" providerId="ADAL" clId="{F6022D3E-82F3-4BB3-B43F-31328917156F}" dt="2022-04-25T11:33:21.338" v="7849" actId="1076"/>
          <ac:picMkLst>
            <pc:docMk/>
            <pc:sldMk cId="344699606" sldId="330"/>
            <ac:picMk id="3" creationId="{98675BE8-5D2E-4659-8B4E-1793BB807473}"/>
          </ac:picMkLst>
        </pc:picChg>
        <pc:picChg chg="add mod">
          <ac:chgData name="Julie Callaert" userId="0f666790-e2ef-4185-bb62-e48df7042895" providerId="ADAL" clId="{F6022D3E-82F3-4BB3-B43F-31328917156F}" dt="2022-04-20T10:56:39.611" v="1803"/>
          <ac:picMkLst>
            <pc:docMk/>
            <pc:sldMk cId="344699606" sldId="330"/>
            <ac:picMk id="7" creationId="{24BE68EB-F15B-445C-A50D-5BEC406774C1}"/>
          </ac:picMkLst>
        </pc:picChg>
        <pc:picChg chg="add del mod">
          <ac:chgData name="Julie Callaert" userId="0f666790-e2ef-4185-bb62-e48df7042895" providerId="ADAL" clId="{F6022D3E-82F3-4BB3-B43F-31328917156F}" dt="2022-04-25T11:32:10.123" v="7842" actId="478"/>
          <ac:picMkLst>
            <pc:docMk/>
            <pc:sldMk cId="344699606" sldId="330"/>
            <ac:picMk id="9" creationId="{34739EBF-8F93-49B5-83A1-E41E2E238913}"/>
          </ac:picMkLst>
        </pc:picChg>
        <pc:picChg chg="add del mod">
          <ac:chgData name="Julie Callaert" userId="0f666790-e2ef-4185-bb62-e48df7042895" providerId="ADAL" clId="{F6022D3E-82F3-4BB3-B43F-31328917156F}" dt="2022-04-25T11:32:30.805" v="7847" actId="478"/>
          <ac:picMkLst>
            <pc:docMk/>
            <pc:sldMk cId="344699606" sldId="330"/>
            <ac:picMk id="1026" creationId="{5A4E540D-9C4C-4A81-87F2-636DCBCBE221}"/>
          </ac:picMkLst>
        </pc:picChg>
      </pc:sldChg>
      <pc:sldChg chg="addSp delSp modSp add mod setBg modNotesTx">
        <pc:chgData name="Julie Callaert" userId="0f666790-e2ef-4185-bb62-e48df7042895" providerId="ADAL" clId="{F6022D3E-82F3-4BB3-B43F-31328917156F}" dt="2022-04-25T11:46:31.648" v="7883" actId="27636"/>
        <pc:sldMkLst>
          <pc:docMk/>
          <pc:sldMk cId="904974764" sldId="331"/>
        </pc:sldMkLst>
        <pc:spChg chg="mod ord">
          <ac:chgData name="Julie Callaert" userId="0f666790-e2ef-4185-bb62-e48df7042895" providerId="ADAL" clId="{F6022D3E-82F3-4BB3-B43F-31328917156F}" dt="2022-04-25T11:46:31.648" v="7883" actId="27636"/>
          <ac:spMkLst>
            <pc:docMk/>
            <pc:sldMk cId="904974764" sldId="331"/>
            <ac:spMk id="2" creationId="{AD28F014-E767-486D-9DE6-954DA60128C2}"/>
          </ac:spMkLst>
        </pc:spChg>
        <pc:spChg chg="mod">
          <ac:chgData name="Julie Callaert" userId="0f666790-e2ef-4185-bb62-e48df7042895" providerId="ADAL" clId="{F6022D3E-82F3-4BB3-B43F-31328917156F}" dt="2022-04-25T07:09:25.515" v="6785" actId="20577"/>
          <ac:spMkLst>
            <pc:docMk/>
            <pc:sldMk cId="904974764" sldId="331"/>
            <ac:spMk id="5" creationId="{B42642B1-A124-4678-8F3A-068BC66E946D}"/>
          </ac:spMkLst>
        </pc:spChg>
        <pc:spChg chg="add del">
          <ac:chgData name="Julie Callaert" userId="0f666790-e2ef-4185-bb62-e48df7042895" providerId="ADAL" clId="{F6022D3E-82F3-4BB3-B43F-31328917156F}" dt="2022-04-21T09:56:46.980" v="3602" actId="26606"/>
          <ac:spMkLst>
            <pc:docMk/>
            <pc:sldMk cId="904974764" sldId="331"/>
            <ac:spMk id="13" creationId="{2B566528-1B12-4246-9431-5C2D7D081168}"/>
          </ac:spMkLst>
        </pc:spChg>
        <pc:grpChg chg="add del">
          <ac:chgData name="Julie Callaert" userId="0f666790-e2ef-4185-bb62-e48df7042895" providerId="ADAL" clId="{F6022D3E-82F3-4BB3-B43F-31328917156F}" dt="2022-04-21T09:56:46.980" v="3602" actId="26606"/>
          <ac:grpSpMkLst>
            <pc:docMk/>
            <pc:sldMk cId="904974764" sldId="331"/>
            <ac:grpSpMk id="15" creationId="{828A5161-06F1-46CF-8AD7-844680A59E13}"/>
          </ac:grpSpMkLst>
        </pc:grpChg>
        <pc:grpChg chg="add del">
          <ac:chgData name="Julie Callaert" userId="0f666790-e2ef-4185-bb62-e48df7042895" providerId="ADAL" clId="{F6022D3E-82F3-4BB3-B43F-31328917156F}" dt="2022-04-21T09:56:46.980" v="3602" actId="26606"/>
          <ac:grpSpMkLst>
            <pc:docMk/>
            <pc:sldMk cId="904974764" sldId="331"/>
            <ac:grpSpMk id="19" creationId="{5995D10D-E9C9-47DB-AE7E-801FEF38F5C9}"/>
          </ac:grpSpMkLst>
        </pc:grpChg>
        <pc:picChg chg="add del mod">
          <ac:chgData name="Julie Callaert" userId="0f666790-e2ef-4185-bb62-e48df7042895" providerId="ADAL" clId="{F6022D3E-82F3-4BB3-B43F-31328917156F}" dt="2022-04-21T09:18:55.398" v="3584" actId="478"/>
          <ac:picMkLst>
            <pc:docMk/>
            <pc:sldMk cId="904974764" sldId="331"/>
            <ac:picMk id="3" creationId="{ED4DE312-15EA-4B1E-BD46-47DF8216B56A}"/>
          </ac:picMkLst>
        </pc:picChg>
        <pc:picChg chg="add mod">
          <ac:chgData name="Julie Callaert" userId="0f666790-e2ef-4185-bb62-e48df7042895" providerId="ADAL" clId="{F6022D3E-82F3-4BB3-B43F-31328917156F}" dt="2022-04-21T10:20:38.319" v="3938" actId="14100"/>
          <ac:picMkLst>
            <pc:docMk/>
            <pc:sldMk cId="904974764" sldId="331"/>
            <ac:picMk id="4" creationId="{2407A557-2271-41CE-8DC6-018052AA8CA3}"/>
          </ac:picMkLst>
        </pc:picChg>
        <pc:picChg chg="add del mod">
          <ac:chgData name="Julie Callaert" userId="0f666790-e2ef-4185-bb62-e48df7042895" providerId="ADAL" clId="{F6022D3E-82F3-4BB3-B43F-31328917156F}" dt="2022-04-21T10:24:18.935" v="3955" actId="478"/>
          <ac:picMkLst>
            <pc:docMk/>
            <pc:sldMk cId="904974764" sldId="331"/>
            <ac:picMk id="6" creationId="{EACDFF08-698F-4398-8B30-2B68F9E7C547}"/>
          </ac:picMkLst>
        </pc:picChg>
        <pc:picChg chg="add mod">
          <ac:chgData name="Julie Callaert" userId="0f666790-e2ef-4185-bb62-e48df7042895" providerId="ADAL" clId="{F6022D3E-82F3-4BB3-B43F-31328917156F}" dt="2022-04-21T10:24:29.046" v="3958" actId="14100"/>
          <ac:picMkLst>
            <pc:docMk/>
            <pc:sldMk cId="904974764" sldId="331"/>
            <ac:picMk id="7" creationId="{212683CA-5F50-44D4-8E71-5C388790F6F8}"/>
          </ac:picMkLst>
        </pc:picChg>
        <pc:picChg chg="ord">
          <ac:chgData name="Julie Callaert" userId="0f666790-e2ef-4185-bb62-e48df7042895" providerId="ADAL" clId="{F6022D3E-82F3-4BB3-B43F-31328917156F}" dt="2022-04-21T09:56:46.980" v="3602" actId="26606"/>
          <ac:picMkLst>
            <pc:docMk/>
            <pc:sldMk cId="904974764" sldId="331"/>
            <ac:picMk id="8" creationId="{2BBCE43F-C601-4170-AA05-02944C5BA0A8}"/>
          </ac:picMkLst>
        </pc:picChg>
      </pc:sldChg>
      <pc:sldChg chg="addSp delSp modSp add mod modNotesTx">
        <pc:chgData name="Julie Callaert" userId="0f666790-e2ef-4185-bb62-e48df7042895" providerId="ADAL" clId="{F6022D3E-82F3-4BB3-B43F-31328917156F}" dt="2022-04-25T13:42:34.253" v="8334" actId="6549"/>
        <pc:sldMkLst>
          <pc:docMk/>
          <pc:sldMk cId="3522802309" sldId="332"/>
        </pc:sldMkLst>
        <pc:spChg chg="mod">
          <ac:chgData name="Julie Callaert" userId="0f666790-e2ef-4185-bb62-e48df7042895" providerId="ADAL" clId="{F6022D3E-82F3-4BB3-B43F-31328917156F}" dt="2022-04-21T10:30:44.244" v="3967" actId="1076"/>
          <ac:spMkLst>
            <pc:docMk/>
            <pc:sldMk cId="3522802309" sldId="332"/>
            <ac:spMk id="2" creationId="{AD28F014-E767-486D-9DE6-954DA60128C2}"/>
          </ac:spMkLst>
        </pc:spChg>
        <pc:spChg chg="mod">
          <ac:chgData name="Julie Callaert" userId="0f666790-e2ef-4185-bb62-e48df7042895" providerId="ADAL" clId="{F6022D3E-82F3-4BB3-B43F-31328917156F}" dt="2022-04-25T07:09:35.676" v="6809" actId="20577"/>
          <ac:spMkLst>
            <pc:docMk/>
            <pc:sldMk cId="3522802309" sldId="332"/>
            <ac:spMk id="5" creationId="{B42642B1-A124-4678-8F3A-068BC66E946D}"/>
          </ac:spMkLst>
        </pc:spChg>
        <pc:graphicFrameChg chg="add del mod">
          <ac:chgData name="Julie Callaert" userId="0f666790-e2ef-4185-bb62-e48df7042895" providerId="ADAL" clId="{F6022D3E-82F3-4BB3-B43F-31328917156F}" dt="2022-04-21T10:30:24.830" v="3963"/>
          <ac:graphicFrameMkLst>
            <pc:docMk/>
            <pc:sldMk cId="3522802309" sldId="332"/>
            <ac:graphicFrameMk id="3" creationId="{B7846E39-4706-4C21-ADCB-D1B072212F2B}"/>
          </ac:graphicFrameMkLst>
        </pc:graphicFrameChg>
        <pc:graphicFrameChg chg="add del mod">
          <ac:chgData name="Julie Callaert" userId="0f666790-e2ef-4185-bb62-e48df7042895" providerId="ADAL" clId="{F6022D3E-82F3-4BB3-B43F-31328917156F}" dt="2022-04-21T10:30:45.308" v="3969"/>
          <ac:graphicFrameMkLst>
            <pc:docMk/>
            <pc:sldMk cId="3522802309" sldId="332"/>
            <ac:graphicFrameMk id="4" creationId="{4E2A41CE-BBE9-4C03-AEB0-AF09DB2A943D}"/>
          </ac:graphicFrameMkLst>
        </pc:graphicFrameChg>
        <pc:graphicFrameChg chg="add mod modGraphic">
          <ac:chgData name="Julie Callaert" userId="0f666790-e2ef-4185-bb62-e48df7042895" providerId="ADAL" clId="{F6022D3E-82F3-4BB3-B43F-31328917156F}" dt="2022-04-21T11:08:49.164" v="4031" actId="1076"/>
          <ac:graphicFrameMkLst>
            <pc:docMk/>
            <pc:sldMk cId="3522802309" sldId="332"/>
            <ac:graphicFrameMk id="6" creationId="{5D51B1BD-EFF3-45CE-9D24-3E3AA78C3536}"/>
          </ac:graphicFrameMkLst>
        </pc:graphicFrameChg>
      </pc:sldChg>
      <pc:sldChg chg="addSp modSp add del mod modNotesTx">
        <pc:chgData name="Julie Callaert" userId="0f666790-e2ef-4185-bb62-e48df7042895" providerId="ADAL" clId="{F6022D3E-82F3-4BB3-B43F-31328917156F}" dt="2022-04-21T10:39:41.338" v="4030" actId="47"/>
        <pc:sldMkLst>
          <pc:docMk/>
          <pc:sldMk cId="1037742875" sldId="333"/>
        </pc:sldMkLst>
        <pc:spChg chg="mod">
          <ac:chgData name="Julie Callaert" userId="0f666790-e2ef-4185-bb62-e48df7042895" providerId="ADAL" clId="{F6022D3E-82F3-4BB3-B43F-31328917156F}" dt="2022-04-21T10:28:57.223" v="3960" actId="6549"/>
          <ac:spMkLst>
            <pc:docMk/>
            <pc:sldMk cId="1037742875" sldId="333"/>
            <ac:spMk id="2" creationId="{AD28F014-E767-486D-9DE6-954DA60128C2}"/>
          </ac:spMkLst>
        </pc:spChg>
        <pc:graphicFrameChg chg="add mod">
          <ac:chgData name="Julie Callaert" userId="0f666790-e2ef-4185-bb62-e48df7042895" providerId="ADAL" clId="{F6022D3E-82F3-4BB3-B43F-31328917156F}" dt="2022-04-21T10:32:42.529" v="3979"/>
          <ac:graphicFrameMkLst>
            <pc:docMk/>
            <pc:sldMk cId="1037742875" sldId="333"/>
            <ac:graphicFrameMk id="3" creationId="{70B215FC-7429-41AC-B77D-F555C482B28E}"/>
          </ac:graphicFrameMkLst>
        </pc:graphicFrameChg>
      </pc:sldChg>
      <pc:sldChg chg="modSp add del mod addCm modCm">
        <pc:chgData name="Julie Callaert" userId="0f666790-e2ef-4185-bb62-e48df7042895" providerId="ADAL" clId="{F6022D3E-82F3-4BB3-B43F-31328917156F}" dt="2022-04-25T11:10:30.055" v="7736" actId="47"/>
        <pc:sldMkLst>
          <pc:docMk/>
          <pc:sldMk cId="3692241201" sldId="334"/>
        </pc:sldMkLst>
        <pc:spChg chg="mod">
          <ac:chgData name="Julie Callaert" userId="0f666790-e2ef-4185-bb62-e48df7042895" providerId="ADAL" clId="{F6022D3E-82F3-4BB3-B43F-31328917156F}" dt="2022-04-21T14:11:59.400" v="4845" actId="6549"/>
          <ac:spMkLst>
            <pc:docMk/>
            <pc:sldMk cId="3692241201" sldId="334"/>
            <ac:spMk id="2" creationId="{AD28F014-E767-486D-9DE6-954DA60128C2}"/>
          </ac:spMkLst>
        </pc:spChg>
        <pc:spChg chg="mod">
          <ac:chgData name="Julie Callaert" userId="0f666790-e2ef-4185-bb62-e48df7042895" providerId="ADAL" clId="{F6022D3E-82F3-4BB3-B43F-31328917156F}" dt="2022-04-21T11:14:02.178" v="4138" actId="20577"/>
          <ac:spMkLst>
            <pc:docMk/>
            <pc:sldMk cId="3692241201" sldId="334"/>
            <ac:spMk id="5" creationId="{B42642B1-A124-4678-8F3A-068BC66E946D}"/>
          </ac:spMkLst>
        </pc:spChg>
      </pc:sldChg>
      <pc:sldChg chg="modSp add del mod modNotesTx">
        <pc:chgData name="Julie Callaert" userId="0f666790-e2ef-4185-bb62-e48df7042895" providerId="ADAL" clId="{F6022D3E-82F3-4BB3-B43F-31328917156F}" dt="2022-04-22T08:38:35.990" v="5997" actId="2696"/>
        <pc:sldMkLst>
          <pc:docMk/>
          <pc:sldMk cId="1853658" sldId="335"/>
        </pc:sldMkLst>
        <pc:spChg chg="mod">
          <ac:chgData name="Julie Callaert" userId="0f666790-e2ef-4185-bb62-e48df7042895" providerId="ADAL" clId="{F6022D3E-82F3-4BB3-B43F-31328917156F}" dt="2022-04-22T08:36:12.362" v="5996" actId="20577"/>
          <ac:spMkLst>
            <pc:docMk/>
            <pc:sldMk cId="1853658" sldId="335"/>
            <ac:spMk id="2" creationId="{AD28F014-E767-486D-9DE6-954DA60128C2}"/>
          </ac:spMkLst>
        </pc:spChg>
        <pc:spChg chg="mod">
          <ac:chgData name="Julie Callaert" userId="0f666790-e2ef-4185-bb62-e48df7042895" providerId="ADAL" clId="{F6022D3E-82F3-4BB3-B43F-31328917156F}" dt="2022-04-21T11:14:12.869" v="4141"/>
          <ac:spMkLst>
            <pc:docMk/>
            <pc:sldMk cId="1853658" sldId="335"/>
            <ac:spMk id="5" creationId="{B42642B1-A124-4678-8F3A-068BC66E946D}"/>
          </ac:spMkLst>
        </pc:spChg>
      </pc:sldChg>
      <pc:sldChg chg="addSp modSp add mod ord modNotesTx">
        <pc:chgData name="Julie Callaert" userId="0f666790-e2ef-4185-bb62-e48df7042895" providerId="ADAL" clId="{F6022D3E-82F3-4BB3-B43F-31328917156F}" dt="2022-04-25T13:42:45.431" v="8336" actId="6549"/>
        <pc:sldMkLst>
          <pc:docMk/>
          <pc:sldMk cId="88640368" sldId="335"/>
        </pc:sldMkLst>
        <pc:spChg chg="mod">
          <ac:chgData name="Julie Callaert" userId="0f666790-e2ef-4185-bb62-e48df7042895" providerId="ADAL" clId="{F6022D3E-82F3-4BB3-B43F-31328917156F}" dt="2022-04-25T11:49:37.836" v="7899" actId="108"/>
          <ac:spMkLst>
            <pc:docMk/>
            <pc:sldMk cId="88640368" sldId="335"/>
            <ac:spMk id="2" creationId="{AD28F014-E767-486D-9DE6-954DA60128C2}"/>
          </ac:spMkLst>
        </pc:spChg>
        <pc:spChg chg="mod">
          <ac:chgData name="Julie Callaert" userId="0f666790-e2ef-4185-bb62-e48df7042895" providerId="ADAL" clId="{F6022D3E-82F3-4BB3-B43F-31328917156F}" dt="2022-04-25T08:54:31.670" v="7526" actId="20577"/>
          <ac:spMkLst>
            <pc:docMk/>
            <pc:sldMk cId="88640368" sldId="335"/>
            <ac:spMk id="5" creationId="{B42642B1-A124-4678-8F3A-068BC66E946D}"/>
          </ac:spMkLst>
        </pc:spChg>
        <pc:spChg chg="add mod">
          <ac:chgData name="Julie Callaert" userId="0f666790-e2ef-4185-bb62-e48df7042895" providerId="ADAL" clId="{F6022D3E-82F3-4BB3-B43F-31328917156F}" dt="2022-04-25T11:49:21.906" v="7897" actId="108"/>
          <ac:spMkLst>
            <pc:docMk/>
            <pc:sldMk cId="88640368" sldId="335"/>
            <ac:spMk id="6" creationId="{205B4892-ACC2-4EF3-9ACD-A2E63C6BC488}"/>
          </ac:spMkLst>
        </pc:spChg>
      </pc:sldChg>
      <pc:sldChg chg="addSp delSp modSp add mod modNotesTx">
        <pc:chgData name="Julie Callaert" userId="0f666790-e2ef-4185-bb62-e48df7042895" providerId="ADAL" clId="{F6022D3E-82F3-4BB3-B43F-31328917156F}" dt="2022-04-25T13:42:16.732" v="8331" actId="6549"/>
        <pc:sldMkLst>
          <pc:docMk/>
          <pc:sldMk cId="2746129606" sldId="336"/>
        </pc:sldMkLst>
        <pc:spChg chg="mod">
          <ac:chgData name="Julie Callaert" userId="0f666790-e2ef-4185-bb62-e48df7042895" providerId="ADAL" clId="{F6022D3E-82F3-4BB3-B43F-31328917156F}" dt="2022-04-25T11:44:56.468" v="7878" actId="108"/>
          <ac:spMkLst>
            <pc:docMk/>
            <pc:sldMk cId="2746129606" sldId="336"/>
            <ac:spMk id="2" creationId="{AD28F014-E767-486D-9DE6-954DA60128C2}"/>
          </ac:spMkLst>
        </pc:spChg>
        <pc:spChg chg="mod">
          <ac:chgData name="Julie Callaert" userId="0f666790-e2ef-4185-bb62-e48df7042895" providerId="ADAL" clId="{F6022D3E-82F3-4BB3-B43F-31328917156F}" dt="2022-04-25T07:09:12.566" v="6760" actId="20577"/>
          <ac:spMkLst>
            <pc:docMk/>
            <pc:sldMk cId="2746129606" sldId="336"/>
            <ac:spMk id="5" creationId="{B42642B1-A124-4678-8F3A-068BC66E946D}"/>
          </ac:spMkLst>
        </pc:spChg>
        <pc:spChg chg="del">
          <ac:chgData name="Julie Callaert" userId="0f666790-e2ef-4185-bb62-e48df7042895" providerId="ADAL" clId="{F6022D3E-82F3-4BB3-B43F-31328917156F}" dt="2022-04-21T08:54:02.290" v="3485" actId="478"/>
          <ac:spMkLst>
            <pc:docMk/>
            <pc:sldMk cId="2746129606" sldId="336"/>
            <ac:spMk id="14" creationId="{E2D0D194-9A97-4418-87F8-706A0148C17A}"/>
          </ac:spMkLst>
        </pc:spChg>
        <pc:spChg chg="add mod ord">
          <ac:chgData name="Julie Callaert" userId="0f666790-e2ef-4185-bb62-e48df7042895" providerId="ADAL" clId="{F6022D3E-82F3-4BB3-B43F-31328917156F}" dt="2022-04-21T09:12:43.437" v="3529" actId="1076"/>
          <ac:spMkLst>
            <pc:docMk/>
            <pc:sldMk cId="2746129606" sldId="336"/>
            <ac:spMk id="15" creationId="{EFA55B8D-8A09-4225-9DAB-16BA08737E65}"/>
          </ac:spMkLst>
        </pc:spChg>
        <pc:grpChg chg="del">
          <ac:chgData name="Julie Callaert" userId="0f666790-e2ef-4185-bb62-e48df7042895" providerId="ADAL" clId="{F6022D3E-82F3-4BB3-B43F-31328917156F}" dt="2022-04-21T08:53:57.906" v="3484" actId="478"/>
          <ac:grpSpMkLst>
            <pc:docMk/>
            <pc:sldMk cId="2746129606" sldId="336"/>
            <ac:grpSpMk id="13" creationId="{C210D15E-0566-48E0-8A8D-9B538E10CEE9}"/>
          </ac:grpSpMkLst>
        </pc:grpChg>
        <pc:graphicFrameChg chg="add mod modGraphic">
          <ac:chgData name="Julie Callaert" userId="0f666790-e2ef-4185-bb62-e48df7042895" providerId="ADAL" clId="{F6022D3E-82F3-4BB3-B43F-31328917156F}" dt="2022-04-21T09:14:17.840" v="3575" actId="20577"/>
          <ac:graphicFrameMkLst>
            <pc:docMk/>
            <pc:sldMk cId="2746129606" sldId="336"/>
            <ac:graphicFrameMk id="6" creationId="{EC16F2CA-C8C2-42A0-893F-5CBD9B351810}"/>
          </ac:graphicFrameMkLst>
        </pc:graphicFrameChg>
        <pc:graphicFrameChg chg="add del mod">
          <ac:chgData name="Julie Callaert" userId="0f666790-e2ef-4185-bb62-e48df7042895" providerId="ADAL" clId="{F6022D3E-82F3-4BB3-B43F-31328917156F}" dt="2022-04-21T08:56:34.873" v="3490" actId="478"/>
          <ac:graphicFrameMkLst>
            <pc:docMk/>
            <pc:sldMk cId="2746129606" sldId="336"/>
            <ac:graphicFrameMk id="11" creationId="{A766FAD2-F3C2-44C0-ABBF-68F384DC61D3}"/>
          </ac:graphicFrameMkLst>
        </pc:graphicFrameChg>
        <pc:picChg chg="add del mod">
          <ac:chgData name="Julie Callaert" userId="0f666790-e2ef-4185-bb62-e48df7042895" providerId="ADAL" clId="{F6022D3E-82F3-4BB3-B43F-31328917156F}" dt="2022-04-21T09:02:43.783" v="3511" actId="478"/>
          <ac:picMkLst>
            <pc:docMk/>
            <pc:sldMk cId="2746129606" sldId="336"/>
            <ac:picMk id="3" creationId="{4ACEB0BA-0339-4D66-A09E-3D3207903735}"/>
          </ac:picMkLst>
        </pc:picChg>
        <pc:picChg chg="add mod">
          <ac:chgData name="Julie Callaert" userId="0f666790-e2ef-4185-bb62-e48df7042895" providerId="ADAL" clId="{F6022D3E-82F3-4BB3-B43F-31328917156F}" dt="2022-04-25T11:44:45.553" v="7877" actId="1076"/>
          <ac:picMkLst>
            <pc:docMk/>
            <pc:sldMk cId="2746129606" sldId="336"/>
            <ac:picMk id="4" creationId="{3B39B6C4-0EB3-48C7-AC57-74E32E558CC7}"/>
          </ac:picMkLst>
        </pc:picChg>
        <pc:picChg chg="del">
          <ac:chgData name="Julie Callaert" userId="0f666790-e2ef-4185-bb62-e48df7042895" providerId="ADAL" clId="{F6022D3E-82F3-4BB3-B43F-31328917156F}" dt="2022-04-21T08:53:57.195" v="3483" actId="478"/>
          <ac:picMkLst>
            <pc:docMk/>
            <pc:sldMk cId="2746129606" sldId="336"/>
            <ac:picMk id="9" creationId="{0A0FAE44-BDC2-4E2E-B02D-475F52B7C81E}"/>
          </ac:picMkLst>
        </pc:picChg>
      </pc:sldChg>
      <pc:sldChg chg="addSp delSp modSp add del mod">
        <pc:chgData name="Julie Callaert" userId="0f666790-e2ef-4185-bb62-e48df7042895" providerId="ADAL" clId="{F6022D3E-82F3-4BB3-B43F-31328917156F}" dt="2022-04-21T08:16:56.146" v="3392" actId="47"/>
        <pc:sldMkLst>
          <pc:docMk/>
          <pc:sldMk cId="4084969407" sldId="336"/>
        </pc:sldMkLst>
        <pc:picChg chg="del">
          <ac:chgData name="Julie Callaert" userId="0f666790-e2ef-4185-bb62-e48df7042895" providerId="ADAL" clId="{F6022D3E-82F3-4BB3-B43F-31328917156F}" dt="2022-04-21T08:08:46.145" v="3277" actId="478"/>
          <ac:picMkLst>
            <pc:docMk/>
            <pc:sldMk cId="4084969407" sldId="336"/>
            <ac:picMk id="3" creationId="{617E0B44-ACEC-47D7-8080-F5C0CF69FCA0}"/>
          </ac:picMkLst>
        </pc:picChg>
        <pc:picChg chg="add mod">
          <ac:chgData name="Julie Callaert" userId="0f666790-e2ef-4185-bb62-e48df7042895" providerId="ADAL" clId="{F6022D3E-82F3-4BB3-B43F-31328917156F}" dt="2022-04-21T08:09:40.491" v="3279" actId="14100"/>
          <ac:picMkLst>
            <pc:docMk/>
            <pc:sldMk cId="4084969407" sldId="336"/>
            <ac:picMk id="4" creationId="{B1B8D9BD-1EF4-405E-A16D-07BF55B4DE95}"/>
          </ac:picMkLst>
        </pc:picChg>
      </pc:sldChg>
      <pc:sldChg chg="addSp delSp modSp add mod setBg modNotesTx">
        <pc:chgData name="Julie Callaert" userId="0f666790-e2ef-4185-bb62-e48df7042895" providerId="ADAL" clId="{F6022D3E-82F3-4BB3-B43F-31328917156F}" dt="2022-04-25T13:42:30.091" v="8333" actId="6549"/>
        <pc:sldMkLst>
          <pc:docMk/>
          <pc:sldMk cId="1927223559" sldId="337"/>
        </pc:sldMkLst>
        <pc:spChg chg="mod ord">
          <ac:chgData name="Julie Callaert" userId="0f666790-e2ef-4185-bb62-e48df7042895" providerId="ADAL" clId="{F6022D3E-82F3-4BB3-B43F-31328917156F}" dt="2022-04-25T12:36:54.677" v="8308" actId="120"/>
          <ac:spMkLst>
            <pc:docMk/>
            <pc:sldMk cId="1927223559" sldId="337"/>
            <ac:spMk id="2" creationId="{AD28F014-E767-486D-9DE6-954DA60128C2}"/>
          </ac:spMkLst>
        </pc:spChg>
        <pc:spChg chg="mod">
          <ac:chgData name="Julie Callaert" userId="0f666790-e2ef-4185-bb62-e48df7042895" providerId="ADAL" clId="{F6022D3E-82F3-4BB3-B43F-31328917156F}" dt="2022-04-25T07:09:31.181" v="6797" actId="20577"/>
          <ac:spMkLst>
            <pc:docMk/>
            <pc:sldMk cId="1927223559" sldId="337"/>
            <ac:spMk id="5" creationId="{B42642B1-A124-4678-8F3A-068BC66E946D}"/>
          </ac:spMkLst>
        </pc:spChg>
        <pc:spChg chg="add del">
          <ac:chgData name="Julie Callaert" userId="0f666790-e2ef-4185-bb62-e48df7042895" providerId="ADAL" clId="{F6022D3E-82F3-4BB3-B43F-31328917156F}" dt="2022-04-21T09:56:48.419" v="3603" actId="26606"/>
          <ac:spMkLst>
            <pc:docMk/>
            <pc:sldMk cId="1927223559" sldId="337"/>
            <ac:spMk id="13" creationId="{2B566528-1B12-4246-9431-5C2D7D081168}"/>
          </ac:spMkLst>
        </pc:spChg>
        <pc:grpChg chg="add del">
          <ac:chgData name="Julie Callaert" userId="0f666790-e2ef-4185-bb62-e48df7042895" providerId="ADAL" clId="{F6022D3E-82F3-4BB3-B43F-31328917156F}" dt="2022-04-21T09:56:48.419" v="3603" actId="26606"/>
          <ac:grpSpMkLst>
            <pc:docMk/>
            <pc:sldMk cId="1927223559" sldId="337"/>
            <ac:grpSpMk id="15" creationId="{828A5161-06F1-46CF-8AD7-844680A59E13}"/>
          </ac:grpSpMkLst>
        </pc:grpChg>
        <pc:grpChg chg="add del">
          <ac:chgData name="Julie Callaert" userId="0f666790-e2ef-4185-bb62-e48df7042895" providerId="ADAL" clId="{F6022D3E-82F3-4BB3-B43F-31328917156F}" dt="2022-04-21T09:56:48.419" v="3603" actId="26606"/>
          <ac:grpSpMkLst>
            <pc:docMk/>
            <pc:sldMk cId="1927223559" sldId="337"/>
            <ac:grpSpMk id="19" creationId="{5995D10D-E9C9-47DB-AE7E-801FEF38F5C9}"/>
          </ac:grpSpMkLst>
        </pc:grpChg>
        <pc:picChg chg="add mod">
          <ac:chgData name="Julie Callaert" userId="0f666790-e2ef-4185-bb62-e48df7042895" providerId="ADAL" clId="{F6022D3E-82F3-4BB3-B43F-31328917156F}" dt="2022-04-21T10:24:58.237" v="3959" actId="1076"/>
          <ac:picMkLst>
            <pc:docMk/>
            <pc:sldMk cId="1927223559" sldId="337"/>
            <ac:picMk id="3" creationId="{1C1B6DCE-50E3-4FFB-B66C-BF1504F4416F}"/>
          </ac:picMkLst>
        </pc:picChg>
        <pc:picChg chg="del">
          <ac:chgData name="Julie Callaert" userId="0f666790-e2ef-4185-bb62-e48df7042895" providerId="ADAL" clId="{F6022D3E-82F3-4BB3-B43F-31328917156F}" dt="2022-04-21T09:55:44.616" v="3594" actId="478"/>
          <ac:picMkLst>
            <pc:docMk/>
            <pc:sldMk cId="1927223559" sldId="337"/>
            <ac:picMk id="4" creationId="{2407A557-2271-41CE-8DC6-018052AA8CA3}"/>
          </ac:picMkLst>
        </pc:picChg>
        <pc:picChg chg="ord">
          <ac:chgData name="Julie Callaert" userId="0f666790-e2ef-4185-bb62-e48df7042895" providerId="ADAL" clId="{F6022D3E-82F3-4BB3-B43F-31328917156F}" dt="2022-04-21T09:56:48.419" v="3603" actId="26606"/>
          <ac:picMkLst>
            <pc:docMk/>
            <pc:sldMk cId="1927223559" sldId="337"/>
            <ac:picMk id="8" creationId="{2BBCE43F-C601-4170-AA05-02944C5BA0A8}"/>
          </ac:picMkLst>
        </pc:picChg>
      </pc:sldChg>
      <pc:sldChg chg="modSp new del mod">
        <pc:chgData name="Julie Callaert" userId="0f666790-e2ef-4185-bb62-e48df7042895" providerId="ADAL" clId="{F6022D3E-82F3-4BB3-B43F-31328917156F}" dt="2022-04-21T11:10:30.014" v="4053" actId="47"/>
        <pc:sldMkLst>
          <pc:docMk/>
          <pc:sldMk cId="2575965541" sldId="338"/>
        </pc:sldMkLst>
        <pc:spChg chg="mod">
          <ac:chgData name="Julie Callaert" userId="0f666790-e2ef-4185-bb62-e48df7042895" providerId="ADAL" clId="{F6022D3E-82F3-4BB3-B43F-31328917156F}" dt="2022-04-21T11:09:31.422" v="4042" actId="20577"/>
          <ac:spMkLst>
            <pc:docMk/>
            <pc:sldMk cId="2575965541" sldId="338"/>
            <ac:spMk id="6" creationId="{E868B280-B0F7-4372-9A64-92AC6A904DBD}"/>
          </ac:spMkLst>
        </pc:spChg>
      </pc:sldChg>
      <pc:sldChg chg="addSp delSp modSp add del mod chgLayout">
        <pc:chgData name="Julie Callaert" userId="0f666790-e2ef-4185-bb62-e48df7042895" providerId="ADAL" clId="{F6022D3E-82F3-4BB3-B43F-31328917156F}" dt="2022-04-25T07:08:22.981" v="6744" actId="47"/>
        <pc:sldMkLst>
          <pc:docMk/>
          <pc:sldMk cId="668008772" sldId="339"/>
        </pc:sldMkLst>
        <pc:spChg chg="mod ord">
          <ac:chgData name="Julie Callaert" userId="0f666790-e2ef-4185-bb62-e48df7042895" providerId="ADAL" clId="{F6022D3E-82F3-4BB3-B43F-31328917156F}" dt="2022-04-21T11:10:23.074" v="4052" actId="1076"/>
          <ac:spMkLst>
            <pc:docMk/>
            <pc:sldMk cId="668008772" sldId="339"/>
            <ac:spMk id="2" creationId="{AD28F014-E767-486D-9DE6-954DA60128C2}"/>
          </ac:spMkLst>
        </pc:spChg>
        <pc:spChg chg="add mod ord">
          <ac:chgData name="Julie Callaert" userId="0f666790-e2ef-4185-bb62-e48df7042895" providerId="ADAL" clId="{F6022D3E-82F3-4BB3-B43F-31328917156F}" dt="2022-04-21T11:10:21.956" v="4051" actId="122"/>
          <ac:spMkLst>
            <pc:docMk/>
            <pc:sldMk cId="668008772" sldId="339"/>
            <ac:spMk id="3" creationId="{9E0364B2-BD3E-4719-9238-7B7EC2A420C6}"/>
          </ac:spMkLst>
        </pc:spChg>
        <pc:spChg chg="del">
          <ac:chgData name="Julie Callaert" userId="0f666790-e2ef-4185-bb62-e48df7042895" providerId="ADAL" clId="{F6022D3E-82F3-4BB3-B43F-31328917156F}" dt="2022-04-21T11:09:52.550" v="4046" actId="478"/>
          <ac:spMkLst>
            <pc:docMk/>
            <pc:sldMk cId="668008772" sldId="339"/>
            <ac:spMk id="15" creationId="{EFA55B8D-8A09-4225-9DAB-16BA08737E65}"/>
          </ac:spMkLst>
        </pc:spChg>
        <pc:graphicFrameChg chg="del">
          <ac:chgData name="Julie Callaert" userId="0f666790-e2ef-4185-bb62-e48df7042895" providerId="ADAL" clId="{F6022D3E-82F3-4BB3-B43F-31328917156F}" dt="2022-04-21T11:09:55.938" v="4047" actId="478"/>
          <ac:graphicFrameMkLst>
            <pc:docMk/>
            <pc:sldMk cId="668008772" sldId="339"/>
            <ac:graphicFrameMk id="6" creationId="{EC16F2CA-C8C2-42A0-893F-5CBD9B351810}"/>
          </ac:graphicFrameMkLst>
        </pc:graphicFrameChg>
        <pc:picChg chg="del">
          <ac:chgData name="Julie Callaert" userId="0f666790-e2ef-4185-bb62-e48df7042895" providerId="ADAL" clId="{F6022D3E-82F3-4BB3-B43F-31328917156F}" dt="2022-04-21T11:09:48.494" v="4045" actId="478"/>
          <ac:picMkLst>
            <pc:docMk/>
            <pc:sldMk cId="668008772" sldId="339"/>
            <ac:picMk id="4" creationId="{3B39B6C4-0EB3-48C7-AC57-74E32E558CC7}"/>
          </ac:picMkLst>
        </pc:picChg>
      </pc:sldChg>
      <pc:sldChg chg="modSp add del mod">
        <pc:chgData name="Julie Callaert" userId="0f666790-e2ef-4185-bb62-e48df7042895" providerId="ADAL" clId="{F6022D3E-82F3-4BB3-B43F-31328917156F}" dt="2022-04-25T07:09:47.135" v="6811" actId="47"/>
        <pc:sldMkLst>
          <pc:docMk/>
          <pc:sldMk cId="828589601" sldId="340"/>
        </pc:sldMkLst>
        <pc:spChg chg="mod">
          <ac:chgData name="Julie Callaert" userId="0f666790-e2ef-4185-bb62-e48df7042895" providerId="ADAL" clId="{F6022D3E-82F3-4BB3-B43F-31328917156F}" dt="2022-04-21T11:12:48.218" v="4084" actId="20577"/>
          <ac:spMkLst>
            <pc:docMk/>
            <pc:sldMk cId="828589601" sldId="340"/>
            <ac:spMk id="3" creationId="{9E0364B2-BD3E-4719-9238-7B7EC2A420C6}"/>
          </ac:spMkLst>
        </pc:spChg>
      </pc:sldChg>
      <pc:sldChg chg="addSp delSp modSp new del">
        <pc:chgData name="Julie Callaert" userId="0f666790-e2ef-4185-bb62-e48df7042895" providerId="ADAL" clId="{F6022D3E-82F3-4BB3-B43F-31328917156F}" dt="2022-04-21T12:05:08.847" v="4188" actId="47"/>
        <pc:sldMkLst>
          <pc:docMk/>
          <pc:sldMk cId="4091327498" sldId="341"/>
        </pc:sldMkLst>
        <pc:spChg chg="del">
          <ac:chgData name="Julie Callaert" userId="0f666790-e2ef-4185-bb62-e48df7042895" providerId="ADAL" clId="{F6022D3E-82F3-4BB3-B43F-31328917156F}" dt="2022-04-21T11:56:51.782" v="4144"/>
          <ac:spMkLst>
            <pc:docMk/>
            <pc:sldMk cId="4091327498" sldId="341"/>
            <ac:spMk id="2" creationId="{47117062-15A2-489A-AB62-12CC20FC547D}"/>
          </ac:spMkLst>
        </pc:spChg>
        <pc:graphicFrameChg chg="add mod">
          <ac:chgData name="Julie Callaert" userId="0f666790-e2ef-4185-bb62-e48df7042895" providerId="ADAL" clId="{F6022D3E-82F3-4BB3-B43F-31328917156F}" dt="2022-04-21T11:56:51.782" v="4144"/>
          <ac:graphicFrameMkLst>
            <pc:docMk/>
            <pc:sldMk cId="4091327498" sldId="341"/>
            <ac:graphicFrameMk id="7" creationId="{67CAA2CF-A3E8-4987-8D43-D579574E0CF7}"/>
          </ac:graphicFrameMkLst>
        </pc:graphicFrameChg>
      </pc:sldChg>
      <pc:sldChg chg="addSp delSp modSp add del mod">
        <pc:chgData name="Julie Callaert" userId="0f666790-e2ef-4185-bb62-e48df7042895" providerId="ADAL" clId="{F6022D3E-82F3-4BB3-B43F-31328917156F}" dt="2022-04-25T11:05:00.734" v="7633" actId="47"/>
        <pc:sldMkLst>
          <pc:docMk/>
          <pc:sldMk cId="3103216933" sldId="342"/>
        </pc:sldMkLst>
        <pc:spChg chg="mod">
          <ac:chgData name="Julie Callaert" userId="0f666790-e2ef-4185-bb62-e48df7042895" providerId="ADAL" clId="{F6022D3E-82F3-4BB3-B43F-31328917156F}" dt="2022-04-21T11:58:12.565" v="4153" actId="1076"/>
          <ac:spMkLst>
            <pc:docMk/>
            <pc:sldMk cId="3103216933" sldId="342"/>
            <ac:spMk id="2" creationId="{AD28F014-E767-486D-9DE6-954DA60128C2}"/>
          </ac:spMkLst>
        </pc:spChg>
        <pc:spChg chg="add mod">
          <ac:chgData name="Julie Callaert" userId="0f666790-e2ef-4185-bb62-e48df7042895" providerId="ADAL" clId="{F6022D3E-82F3-4BB3-B43F-31328917156F}" dt="2022-04-21T12:03:57.673" v="4187" actId="20577"/>
          <ac:spMkLst>
            <pc:docMk/>
            <pc:sldMk cId="3103216933" sldId="342"/>
            <ac:spMk id="3" creationId="{F4C458E1-08B8-4156-A7E7-67790276E23A}"/>
          </ac:spMkLst>
        </pc:spChg>
        <pc:spChg chg="mod">
          <ac:chgData name="Julie Callaert" userId="0f666790-e2ef-4185-bb62-e48df7042895" providerId="ADAL" clId="{F6022D3E-82F3-4BB3-B43F-31328917156F}" dt="2022-04-25T09:43:16.008" v="7538" actId="20577"/>
          <ac:spMkLst>
            <pc:docMk/>
            <pc:sldMk cId="3103216933" sldId="342"/>
            <ac:spMk id="5" creationId="{B42642B1-A124-4678-8F3A-068BC66E946D}"/>
          </ac:spMkLst>
        </pc:spChg>
        <pc:graphicFrameChg chg="add mod modGraphic">
          <ac:chgData name="Julie Callaert" userId="0f666790-e2ef-4185-bb62-e48df7042895" providerId="ADAL" clId="{F6022D3E-82F3-4BB3-B43F-31328917156F}" dt="2022-04-25T09:54:42.737" v="7608" actId="20577"/>
          <ac:graphicFrameMkLst>
            <pc:docMk/>
            <pc:sldMk cId="3103216933" sldId="342"/>
            <ac:graphicFrameMk id="6" creationId="{4C132A78-B4E6-43C0-8A92-068E57D645FC}"/>
          </ac:graphicFrameMkLst>
        </pc:graphicFrameChg>
        <pc:picChg chg="add del mod">
          <ac:chgData name="Julie Callaert" userId="0f666790-e2ef-4185-bb62-e48df7042895" providerId="ADAL" clId="{F6022D3E-82F3-4BB3-B43F-31328917156F}" dt="2022-04-21T12:06:27.606" v="4191" actId="478"/>
          <ac:picMkLst>
            <pc:docMk/>
            <pc:sldMk cId="3103216933" sldId="342"/>
            <ac:picMk id="7" creationId="{83F5FD5D-0821-4E26-AAE1-EB97F9B051CA}"/>
          </ac:picMkLst>
        </pc:picChg>
      </pc:sldChg>
      <pc:sldChg chg="modSp add mod modNotesTx">
        <pc:chgData name="Julie Callaert" userId="0f666790-e2ef-4185-bb62-e48df7042895" providerId="ADAL" clId="{F6022D3E-82F3-4BB3-B43F-31328917156F}" dt="2022-04-25T11:52:05.231" v="7913" actId="6549"/>
        <pc:sldMkLst>
          <pc:docMk/>
          <pc:sldMk cId="3640011869" sldId="343"/>
        </pc:sldMkLst>
        <pc:spChg chg="mod">
          <ac:chgData name="Julie Callaert" userId="0f666790-e2ef-4185-bb62-e48df7042895" providerId="ADAL" clId="{F6022D3E-82F3-4BB3-B43F-31328917156F}" dt="2022-04-25T11:51:55.194" v="7912" actId="108"/>
          <ac:spMkLst>
            <pc:docMk/>
            <pc:sldMk cId="3640011869" sldId="343"/>
            <ac:spMk id="2" creationId="{AD28F014-E767-486D-9DE6-954DA60128C2}"/>
          </ac:spMkLst>
        </pc:spChg>
        <pc:spChg chg="mod">
          <ac:chgData name="Julie Callaert" userId="0f666790-e2ef-4185-bb62-e48df7042895" providerId="ADAL" clId="{F6022D3E-82F3-4BB3-B43F-31328917156F}" dt="2022-04-21T12:15:42.792" v="4324" actId="20577"/>
          <ac:spMkLst>
            <pc:docMk/>
            <pc:sldMk cId="3640011869" sldId="343"/>
            <ac:spMk id="5" creationId="{B42642B1-A124-4678-8F3A-068BC66E946D}"/>
          </ac:spMkLst>
        </pc:spChg>
      </pc:sldChg>
      <pc:sldChg chg="addSp delSp modSp add del mod setBg modNotesTx">
        <pc:chgData name="Julie Callaert" userId="0f666790-e2ef-4185-bb62-e48df7042895" providerId="ADAL" clId="{F6022D3E-82F3-4BB3-B43F-31328917156F}" dt="2022-04-21T15:00:38.436" v="5062" actId="47"/>
        <pc:sldMkLst>
          <pc:docMk/>
          <pc:sldMk cId="3571552619" sldId="344"/>
        </pc:sldMkLst>
        <pc:spChg chg="mod ord">
          <ac:chgData name="Julie Callaert" userId="0f666790-e2ef-4185-bb62-e48df7042895" providerId="ADAL" clId="{F6022D3E-82F3-4BB3-B43F-31328917156F}" dt="2022-04-21T14:38:41.815" v="4936" actId="26606"/>
          <ac:spMkLst>
            <pc:docMk/>
            <pc:sldMk cId="3571552619" sldId="344"/>
            <ac:spMk id="2" creationId="{AD28F014-E767-486D-9DE6-954DA60128C2}"/>
          </ac:spMkLst>
        </pc:spChg>
        <pc:spChg chg="del">
          <ac:chgData name="Julie Callaert" userId="0f666790-e2ef-4185-bb62-e48df7042895" providerId="ADAL" clId="{F6022D3E-82F3-4BB3-B43F-31328917156F}" dt="2022-04-21T12:51:46.636" v="4839" actId="478"/>
          <ac:spMkLst>
            <pc:docMk/>
            <pc:sldMk cId="3571552619" sldId="344"/>
            <ac:spMk id="3" creationId="{F4C458E1-08B8-4156-A7E7-67790276E23A}"/>
          </ac:spMkLst>
        </pc:spChg>
        <pc:spChg chg="mod ord">
          <ac:chgData name="Julie Callaert" userId="0f666790-e2ef-4185-bb62-e48df7042895" providerId="ADAL" clId="{F6022D3E-82F3-4BB3-B43F-31328917156F}" dt="2022-04-21T14:38:41.815" v="4936" actId="26606"/>
          <ac:spMkLst>
            <pc:docMk/>
            <pc:sldMk cId="3571552619" sldId="344"/>
            <ac:spMk id="5" creationId="{B42642B1-A124-4678-8F3A-068BC66E946D}"/>
          </ac:spMkLst>
        </pc:spChg>
        <pc:spChg chg="add del">
          <ac:chgData name="Julie Callaert" userId="0f666790-e2ef-4185-bb62-e48df7042895" providerId="ADAL" clId="{F6022D3E-82F3-4BB3-B43F-31328917156F}" dt="2022-04-21T14:37:01.619" v="4905" actId="26606"/>
          <ac:spMkLst>
            <pc:docMk/>
            <pc:sldMk cId="3571552619" sldId="344"/>
            <ac:spMk id="11" creationId="{46F7435D-E3DB-47B1-BA61-B00ACC83A9DE}"/>
          </ac:spMkLst>
        </pc:spChg>
        <pc:spChg chg="add del">
          <ac:chgData name="Julie Callaert" userId="0f666790-e2ef-4185-bb62-e48df7042895" providerId="ADAL" clId="{F6022D3E-82F3-4BB3-B43F-31328917156F}" dt="2022-04-21T14:37:01.619" v="4905" actId="26606"/>
          <ac:spMkLst>
            <pc:docMk/>
            <pc:sldMk cId="3571552619" sldId="344"/>
            <ac:spMk id="12" creationId="{F263A0B5-F8C4-4116-809F-78A768EA79A6}"/>
          </ac:spMkLst>
        </pc:spChg>
        <pc:spChg chg="add del">
          <ac:chgData name="Julie Callaert" userId="0f666790-e2ef-4185-bb62-e48df7042895" providerId="ADAL" clId="{F6022D3E-82F3-4BB3-B43F-31328917156F}" dt="2022-04-21T14:35:57.197" v="4886" actId="26606"/>
          <ac:spMkLst>
            <pc:docMk/>
            <pc:sldMk cId="3571552619" sldId="344"/>
            <ac:spMk id="13" creationId="{5E39A796-BE83-48B1-B33F-35C4A32AAB57}"/>
          </ac:spMkLst>
        </pc:spChg>
        <pc:spChg chg="add del">
          <ac:chgData name="Julie Callaert" userId="0f666790-e2ef-4185-bb62-e48df7042895" providerId="ADAL" clId="{F6022D3E-82F3-4BB3-B43F-31328917156F}" dt="2022-04-21T14:37:03.812" v="4907" actId="26606"/>
          <ac:spMkLst>
            <pc:docMk/>
            <pc:sldMk cId="3571552619" sldId="344"/>
            <ac:spMk id="14" creationId="{2B566528-1B12-4246-9431-5C2D7D081168}"/>
          </ac:spMkLst>
        </pc:spChg>
        <pc:spChg chg="add del">
          <ac:chgData name="Julie Callaert" userId="0f666790-e2ef-4185-bb62-e48df7042895" providerId="ADAL" clId="{F6022D3E-82F3-4BB3-B43F-31328917156F}" dt="2022-04-21T14:35:57.197" v="4886" actId="26606"/>
          <ac:spMkLst>
            <pc:docMk/>
            <pc:sldMk cId="3571552619" sldId="344"/>
            <ac:spMk id="15" creationId="{72F84B47-E267-4194-8194-831DB7B5547F}"/>
          </ac:spMkLst>
        </pc:spChg>
        <pc:spChg chg="add del">
          <ac:chgData name="Julie Callaert" userId="0f666790-e2ef-4185-bb62-e48df7042895" providerId="ADAL" clId="{F6022D3E-82F3-4BB3-B43F-31328917156F}" dt="2022-04-21T14:35:59.686" v="4888" actId="26606"/>
          <ac:spMkLst>
            <pc:docMk/>
            <pc:sldMk cId="3571552619" sldId="344"/>
            <ac:spMk id="17" creationId="{5E39A796-BE83-48B1-B33F-35C4A32AAB57}"/>
          </ac:spMkLst>
        </pc:spChg>
        <pc:spChg chg="add del">
          <ac:chgData name="Julie Callaert" userId="0f666790-e2ef-4185-bb62-e48df7042895" providerId="ADAL" clId="{F6022D3E-82F3-4BB3-B43F-31328917156F}" dt="2022-04-21T14:35:59.686" v="4888" actId="26606"/>
          <ac:spMkLst>
            <pc:docMk/>
            <pc:sldMk cId="3571552619" sldId="344"/>
            <ac:spMk id="18" creationId="{72F84B47-E267-4194-8194-831DB7B5547F}"/>
          </ac:spMkLst>
        </pc:spChg>
        <pc:spChg chg="add del">
          <ac:chgData name="Julie Callaert" userId="0f666790-e2ef-4185-bb62-e48df7042895" providerId="ADAL" clId="{F6022D3E-82F3-4BB3-B43F-31328917156F}" dt="2022-04-21T14:36:02.778" v="4892" actId="26606"/>
          <ac:spMkLst>
            <pc:docMk/>
            <pc:sldMk cId="3571552619" sldId="344"/>
            <ac:spMk id="19" creationId="{0570A85B-3810-4F95-97B0-CBF4CCDB381C}"/>
          </ac:spMkLst>
        </pc:spChg>
        <pc:spChg chg="add del">
          <ac:chgData name="Julie Callaert" userId="0f666790-e2ef-4185-bb62-e48df7042895" providerId="ADAL" clId="{F6022D3E-82F3-4BB3-B43F-31328917156F}" dt="2022-04-21T14:36:00.877" v="4890" actId="26606"/>
          <ac:spMkLst>
            <pc:docMk/>
            <pc:sldMk cId="3571552619" sldId="344"/>
            <ac:spMk id="20" creationId="{5E39A796-BE83-48B1-B33F-35C4A32AAB57}"/>
          </ac:spMkLst>
        </pc:spChg>
        <pc:spChg chg="add del">
          <ac:chgData name="Julie Callaert" userId="0f666790-e2ef-4185-bb62-e48df7042895" providerId="ADAL" clId="{F6022D3E-82F3-4BB3-B43F-31328917156F}" dt="2022-04-21T14:36:00.877" v="4890" actId="26606"/>
          <ac:spMkLst>
            <pc:docMk/>
            <pc:sldMk cId="3571552619" sldId="344"/>
            <ac:spMk id="21" creationId="{72F84B47-E267-4194-8194-831DB7B5547F}"/>
          </ac:spMkLst>
        </pc:spChg>
        <pc:spChg chg="add del">
          <ac:chgData name="Julie Callaert" userId="0f666790-e2ef-4185-bb62-e48df7042895" providerId="ADAL" clId="{F6022D3E-82F3-4BB3-B43F-31328917156F}" dt="2022-04-21T14:36:02.778" v="4892" actId="26606"/>
          <ac:spMkLst>
            <pc:docMk/>
            <pc:sldMk cId="3571552619" sldId="344"/>
            <ac:spMk id="23" creationId="{2550BE34-C2B8-49B8-8519-67A8CAD51AE9}"/>
          </ac:spMkLst>
        </pc:spChg>
        <pc:spChg chg="add del">
          <ac:chgData name="Julie Callaert" userId="0f666790-e2ef-4185-bb62-e48df7042895" providerId="ADAL" clId="{F6022D3E-82F3-4BB3-B43F-31328917156F}" dt="2022-04-21T14:36:02.778" v="4892" actId="26606"/>
          <ac:spMkLst>
            <pc:docMk/>
            <pc:sldMk cId="3571552619" sldId="344"/>
            <ac:spMk id="24" creationId="{A7457DD9-5A45-400A-AB4B-4B4EDECA25F1}"/>
          </ac:spMkLst>
        </pc:spChg>
        <pc:spChg chg="add del">
          <ac:chgData name="Julie Callaert" userId="0f666790-e2ef-4185-bb62-e48df7042895" providerId="ADAL" clId="{F6022D3E-82F3-4BB3-B43F-31328917156F}" dt="2022-04-21T14:36:02.778" v="4892" actId="26606"/>
          <ac:spMkLst>
            <pc:docMk/>
            <pc:sldMk cId="3571552619" sldId="344"/>
            <ac:spMk id="25" creationId="{441CF7D6-A660-431A-B0BB-140A0D5556B6}"/>
          </ac:spMkLst>
        </pc:spChg>
        <pc:spChg chg="add del">
          <ac:chgData name="Julie Callaert" userId="0f666790-e2ef-4185-bb62-e48df7042895" providerId="ADAL" clId="{F6022D3E-82F3-4BB3-B43F-31328917156F}" dt="2022-04-21T14:36:23.898" v="4894" actId="26606"/>
          <ac:spMkLst>
            <pc:docMk/>
            <pc:sldMk cId="3571552619" sldId="344"/>
            <ac:spMk id="27" creationId="{5E39A796-BE83-48B1-B33F-35C4A32AAB57}"/>
          </ac:spMkLst>
        </pc:spChg>
        <pc:spChg chg="add del">
          <ac:chgData name="Julie Callaert" userId="0f666790-e2ef-4185-bb62-e48df7042895" providerId="ADAL" clId="{F6022D3E-82F3-4BB3-B43F-31328917156F}" dt="2022-04-21T14:36:23.898" v="4894" actId="26606"/>
          <ac:spMkLst>
            <pc:docMk/>
            <pc:sldMk cId="3571552619" sldId="344"/>
            <ac:spMk id="28" creationId="{72F84B47-E267-4194-8194-831DB7B5547F}"/>
          </ac:spMkLst>
        </pc:spChg>
        <pc:spChg chg="add del">
          <ac:chgData name="Julie Callaert" userId="0f666790-e2ef-4185-bb62-e48df7042895" providerId="ADAL" clId="{F6022D3E-82F3-4BB3-B43F-31328917156F}" dt="2022-04-21T14:37:05.471" v="4909" actId="26606"/>
          <ac:spMkLst>
            <pc:docMk/>
            <pc:sldMk cId="3571552619" sldId="344"/>
            <ac:spMk id="33" creationId="{DBC6133C-0615-4CE4-9132-37E609A9BDFA}"/>
          </ac:spMkLst>
        </pc:spChg>
        <pc:spChg chg="add del">
          <ac:chgData name="Julie Callaert" userId="0f666790-e2ef-4185-bb62-e48df7042895" providerId="ADAL" clId="{F6022D3E-82F3-4BB3-B43F-31328917156F}" dt="2022-04-21T14:37:05.471" v="4909" actId="26606"/>
          <ac:spMkLst>
            <pc:docMk/>
            <pc:sldMk cId="3571552619" sldId="344"/>
            <ac:spMk id="34" creationId="{169CC832-2974-4E8D-90ED-3E2941BA7336}"/>
          </ac:spMkLst>
        </pc:spChg>
        <pc:spChg chg="add del">
          <ac:chgData name="Julie Callaert" userId="0f666790-e2ef-4185-bb62-e48df7042895" providerId="ADAL" clId="{F6022D3E-82F3-4BB3-B43F-31328917156F}" dt="2022-04-21T14:37:05.471" v="4909" actId="26606"/>
          <ac:spMkLst>
            <pc:docMk/>
            <pc:sldMk cId="3571552619" sldId="344"/>
            <ac:spMk id="35" creationId="{55222F96-971A-4F90-B841-6BAB416C7AC1}"/>
          </ac:spMkLst>
        </pc:spChg>
        <pc:spChg chg="add del">
          <ac:chgData name="Julie Callaert" userId="0f666790-e2ef-4185-bb62-e48df7042895" providerId="ADAL" clId="{F6022D3E-82F3-4BB3-B43F-31328917156F}" dt="2022-04-21T14:37:05.471" v="4909" actId="26606"/>
          <ac:spMkLst>
            <pc:docMk/>
            <pc:sldMk cId="3571552619" sldId="344"/>
            <ac:spMk id="36" creationId="{08980754-6F4B-43C9-B9BE-127B6BED6586}"/>
          </ac:spMkLst>
        </pc:spChg>
        <pc:spChg chg="add del">
          <ac:chgData name="Julie Callaert" userId="0f666790-e2ef-4185-bb62-e48df7042895" providerId="ADAL" clId="{F6022D3E-82F3-4BB3-B43F-31328917156F}" dt="2022-04-21T14:37:05.471" v="4909" actId="26606"/>
          <ac:spMkLst>
            <pc:docMk/>
            <pc:sldMk cId="3571552619" sldId="344"/>
            <ac:spMk id="37" creationId="{2C1BBA94-3F40-40AA-8BB9-E69E25E537C1}"/>
          </ac:spMkLst>
        </pc:spChg>
        <pc:spChg chg="add del">
          <ac:chgData name="Julie Callaert" userId="0f666790-e2ef-4185-bb62-e48df7042895" providerId="ADAL" clId="{F6022D3E-82F3-4BB3-B43F-31328917156F}" dt="2022-04-21T14:37:08.438" v="4911" actId="26606"/>
          <ac:spMkLst>
            <pc:docMk/>
            <pc:sldMk cId="3571552619" sldId="344"/>
            <ac:spMk id="39" creationId="{05C7EBC3-4672-4DAB-81C2-58661FAFAED6}"/>
          </ac:spMkLst>
        </pc:spChg>
        <pc:spChg chg="add del">
          <ac:chgData name="Julie Callaert" userId="0f666790-e2ef-4185-bb62-e48df7042895" providerId="ADAL" clId="{F6022D3E-82F3-4BB3-B43F-31328917156F}" dt="2022-04-21T14:37:08.438" v="4911" actId="26606"/>
          <ac:spMkLst>
            <pc:docMk/>
            <pc:sldMk cId="3571552619" sldId="344"/>
            <ac:spMk id="40" creationId="{40BF962F-4C6F-461E-86F2-C43F56CC939B}"/>
          </ac:spMkLst>
        </pc:spChg>
        <pc:spChg chg="add del">
          <ac:chgData name="Julie Callaert" userId="0f666790-e2ef-4185-bb62-e48df7042895" providerId="ADAL" clId="{F6022D3E-82F3-4BB3-B43F-31328917156F}" dt="2022-04-21T14:37:08.438" v="4911" actId="26606"/>
          <ac:spMkLst>
            <pc:docMk/>
            <pc:sldMk cId="3571552619" sldId="344"/>
            <ac:spMk id="41" creationId="{2E94A4F7-38E4-45EA-8E2E-CE1B5766B4F1}"/>
          </ac:spMkLst>
        </pc:spChg>
        <pc:spChg chg="add del">
          <ac:chgData name="Julie Callaert" userId="0f666790-e2ef-4185-bb62-e48df7042895" providerId="ADAL" clId="{F6022D3E-82F3-4BB3-B43F-31328917156F}" dt="2022-04-21T14:38:41.815" v="4936" actId="26606"/>
          <ac:spMkLst>
            <pc:docMk/>
            <pc:sldMk cId="3571552619" sldId="344"/>
            <ac:spMk id="42" creationId="{1A95671B-3CC6-4792-9114-B74FAEA224E6}"/>
          </ac:spMkLst>
        </pc:spChg>
        <pc:spChg chg="add del">
          <ac:chgData name="Julie Callaert" userId="0f666790-e2ef-4185-bb62-e48df7042895" providerId="ADAL" clId="{F6022D3E-82F3-4BB3-B43F-31328917156F}" dt="2022-04-21T14:37:11.130" v="4913" actId="26606"/>
          <ac:spMkLst>
            <pc:docMk/>
            <pc:sldMk cId="3571552619" sldId="344"/>
            <ac:spMk id="43" creationId="{0D7B6173-1D58-48E2-83CF-37350F315F75}"/>
          </ac:spMkLst>
        </pc:spChg>
        <pc:spChg chg="add del">
          <ac:chgData name="Julie Callaert" userId="0f666790-e2ef-4185-bb62-e48df7042895" providerId="ADAL" clId="{F6022D3E-82F3-4BB3-B43F-31328917156F}" dt="2022-04-21T14:37:11.130" v="4913" actId="26606"/>
          <ac:spMkLst>
            <pc:docMk/>
            <pc:sldMk cId="3571552619" sldId="344"/>
            <ac:spMk id="44" creationId="{BE149CDF-5DAC-4860-A285-9492CF2090AA}"/>
          </ac:spMkLst>
        </pc:spChg>
        <pc:spChg chg="add del">
          <ac:chgData name="Julie Callaert" userId="0f666790-e2ef-4185-bb62-e48df7042895" providerId="ADAL" clId="{F6022D3E-82F3-4BB3-B43F-31328917156F}" dt="2022-04-21T14:37:11.130" v="4913" actId="26606"/>
          <ac:spMkLst>
            <pc:docMk/>
            <pc:sldMk cId="3571552619" sldId="344"/>
            <ac:spMk id="46" creationId="{21BDEC81-16A7-4451-B893-C15000083B77}"/>
          </ac:spMkLst>
        </pc:spChg>
        <pc:spChg chg="add del">
          <ac:chgData name="Julie Callaert" userId="0f666790-e2ef-4185-bb62-e48df7042895" providerId="ADAL" clId="{F6022D3E-82F3-4BB3-B43F-31328917156F}" dt="2022-04-21T14:37:11.130" v="4913" actId="26606"/>
          <ac:spMkLst>
            <pc:docMk/>
            <pc:sldMk cId="3571552619" sldId="344"/>
            <ac:spMk id="47" creationId="{26A515A1-4D80-430E-BE0A-71A290516A82}"/>
          </ac:spMkLst>
        </pc:spChg>
        <pc:spChg chg="add del">
          <ac:chgData name="Julie Callaert" userId="0f666790-e2ef-4185-bb62-e48df7042895" providerId="ADAL" clId="{F6022D3E-82F3-4BB3-B43F-31328917156F}" dt="2022-04-21T14:38:39.736" v="4933" actId="26606"/>
          <ac:spMkLst>
            <pc:docMk/>
            <pc:sldMk cId="3571552619" sldId="344"/>
            <ac:spMk id="48" creationId="{32AEEBC8-9D30-42EF-95F2-386C2653FBF0}"/>
          </ac:spMkLst>
        </pc:spChg>
        <pc:spChg chg="add del">
          <ac:chgData name="Julie Callaert" userId="0f666790-e2ef-4185-bb62-e48df7042895" providerId="ADAL" clId="{F6022D3E-82F3-4BB3-B43F-31328917156F}" dt="2022-04-21T14:37:12.737" v="4915" actId="26606"/>
          <ac:spMkLst>
            <pc:docMk/>
            <pc:sldMk cId="3571552619" sldId="344"/>
            <ac:spMk id="49" creationId="{46F7435D-E3DB-47B1-BA61-B00ACC83A9DE}"/>
          </ac:spMkLst>
        </pc:spChg>
        <pc:spChg chg="add del">
          <ac:chgData name="Julie Callaert" userId="0f666790-e2ef-4185-bb62-e48df7042895" providerId="ADAL" clId="{F6022D3E-82F3-4BB3-B43F-31328917156F}" dt="2022-04-21T14:37:12.737" v="4915" actId="26606"/>
          <ac:spMkLst>
            <pc:docMk/>
            <pc:sldMk cId="3571552619" sldId="344"/>
            <ac:spMk id="50" creationId="{F263A0B5-F8C4-4116-809F-78A768EA79A6}"/>
          </ac:spMkLst>
        </pc:spChg>
        <pc:spChg chg="add del">
          <ac:chgData name="Julie Callaert" userId="0f666790-e2ef-4185-bb62-e48df7042895" providerId="ADAL" clId="{F6022D3E-82F3-4BB3-B43F-31328917156F}" dt="2022-04-21T14:38:39.736" v="4933" actId="26606"/>
          <ac:spMkLst>
            <pc:docMk/>
            <pc:sldMk cId="3571552619" sldId="344"/>
            <ac:spMk id="51" creationId="{59FA8C2E-A5A7-4490-927A-7CD58343EDBB}"/>
          </ac:spMkLst>
        </pc:spChg>
        <pc:spChg chg="add del">
          <ac:chgData name="Julie Callaert" userId="0f666790-e2ef-4185-bb62-e48df7042895" providerId="ADAL" clId="{F6022D3E-82F3-4BB3-B43F-31328917156F}" dt="2022-04-21T14:37:13.945" v="4917" actId="26606"/>
          <ac:spMkLst>
            <pc:docMk/>
            <pc:sldMk cId="3571552619" sldId="344"/>
            <ac:spMk id="52" creationId="{2B566528-1B12-4246-9431-5C2D7D081168}"/>
          </ac:spMkLst>
        </pc:spChg>
        <pc:spChg chg="add del">
          <ac:chgData name="Julie Callaert" userId="0f666790-e2ef-4185-bb62-e48df7042895" providerId="ADAL" clId="{F6022D3E-82F3-4BB3-B43F-31328917156F}" dt="2022-04-21T14:38:39.736" v="4933" actId="26606"/>
          <ac:spMkLst>
            <pc:docMk/>
            <pc:sldMk cId="3571552619" sldId="344"/>
            <ac:spMk id="54" creationId="{3529E97A-97C3-40EA-8A04-5C02398D568F}"/>
          </ac:spMkLst>
        </pc:spChg>
        <pc:spChg chg="add del">
          <ac:chgData name="Julie Callaert" userId="0f666790-e2ef-4185-bb62-e48df7042895" providerId="ADAL" clId="{F6022D3E-82F3-4BB3-B43F-31328917156F}" dt="2022-04-21T14:37:39.856" v="4921" actId="26606"/>
          <ac:spMkLst>
            <pc:docMk/>
            <pc:sldMk cId="3571552619" sldId="344"/>
            <ac:spMk id="59" creationId="{5E39A796-BE83-48B1-B33F-35C4A32AAB57}"/>
          </ac:spMkLst>
        </pc:spChg>
        <pc:spChg chg="add del">
          <ac:chgData name="Julie Callaert" userId="0f666790-e2ef-4185-bb62-e48df7042895" providerId="ADAL" clId="{F6022D3E-82F3-4BB3-B43F-31328917156F}" dt="2022-04-21T14:37:39.856" v="4921" actId="26606"/>
          <ac:spMkLst>
            <pc:docMk/>
            <pc:sldMk cId="3571552619" sldId="344"/>
            <ac:spMk id="60" creationId="{72F84B47-E267-4194-8194-831DB7B5547F}"/>
          </ac:spMkLst>
        </pc:spChg>
        <pc:grpChg chg="add del">
          <ac:chgData name="Julie Callaert" userId="0f666790-e2ef-4185-bb62-e48df7042895" providerId="ADAL" clId="{F6022D3E-82F3-4BB3-B43F-31328917156F}" dt="2022-04-21T14:37:03.812" v="4907" actId="26606"/>
          <ac:grpSpMkLst>
            <pc:docMk/>
            <pc:sldMk cId="3571552619" sldId="344"/>
            <ac:grpSpMk id="22" creationId="{828A5161-06F1-46CF-8AD7-844680A59E13}"/>
          </ac:grpSpMkLst>
        </pc:grpChg>
        <pc:grpChg chg="add del">
          <ac:chgData name="Julie Callaert" userId="0f666790-e2ef-4185-bb62-e48df7042895" providerId="ADAL" clId="{F6022D3E-82F3-4BB3-B43F-31328917156F}" dt="2022-04-21T14:37:03.812" v="4907" actId="26606"/>
          <ac:grpSpMkLst>
            <pc:docMk/>
            <pc:sldMk cId="3571552619" sldId="344"/>
            <ac:grpSpMk id="29" creationId="{5995D10D-E9C9-47DB-AE7E-801FEF38F5C9}"/>
          </ac:grpSpMkLst>
        </pc:grpChg>
        <pc:grpChg chg="add del">
          <ac:chgData name="Julie Callaert" userId="0f666790-e2ef-4185-bb62-e48df7042895" providerId="ADAL" clId="{F6022D3E-82F3-4BB3-B43F-31328917156F}" dt="2022-04-21T14:37:13.945" v="4917" actId="26606"/>
          <ac:grpSpMkLst>
            <pc:docMk/>
            <pc:sldMk cId="3571552619" sldId="344"/>
            <ac:grpSpMk id="53" creationId="{828A5161-06F1-46CF-8AD7-844680A59E13}"/>
          </ac:grpSpMkLst>
        </pc:grpChg>
        <pc:grpChg chg="add del">
          <ac:chgData name="Julie Callaert" userId="0f666790-e2ef-4185-bb62-e48df7042895" providerId="ADAL" clId="{F6022D3E-82F3-4BB3-B43F-31328917156F}" dt="2022-04-21T14:37:13.945" v="4917" actId="26606"/>
          <ac:grpSpMkLst>
            <pc:docMk/>
            <pc:sldMk cId="3571552619" sldId="344"/>
            <ac:grpSpMk id="55" creationId="{5995D10D-E9C9-47DB-AE7E-801FEF38F5C9}"/>
          </ac:grpSpMkLst>
        </pc:grpChg>
        <pc:graphicFrameChg chg="add del mod">
          <ac:chgData name="Julie Callaert" userId="0f666790-e2ef-4185-bb62-e48df7042895" providerId="ADAL" clId="{F6022D3E-82F3-4BB3-B43F-31328917156F}" dt="2022-04-21T14:35:31.408" v="4880"/>
          <ac:graphicFrameMkLst>
            <pc:docMk/>
            <pc:sldMk cId="3571552619" sldId="344"/>
            <ac:graphicFrameMk id="4" creationId="{5BBDFC33-B02A-4870-BDAF-38DC08B5A46A}"/>
          </ac:graphicFrameMkLst>
        </pc:graphicFrameChg>
        <pc:graphicFrameChg chg="del">
          <ac:chgData name="Julie Callaert" userId="0f666790-e2ef-4185-bb62-e48df7042895" providerId="ADAL" clId="{F6022D3E-82F3-4BB3-B43F-31328917156F}" dt="2022-04-21T12:51:50.834" v="4840" actId="478"/>
          <ac:graphicFrameMkLst>
            <pc:docMk/>
            <pc:sldMk cId="3571552619" sldId="344"/>
            <ac:graphicFrameMk id="6" creationId="{4C132A78-B4E6-43C0-8A92-068E57D645FC}"/>
          </ac:graphicFrameMkLst>
        </pc:graphicFrameChg>
        <pc:graphicFrameChg chg="add del mod modGraphic">
          <ac:chgData name="Julie Callaert" userId="0f666790-e2ef-4185-bb62-e48df7042895" providerId="ADAL" clId="{F6022D3E-82F3-4BB3-B43F-31328917156F}" dt="2022-04-21T14:37:54.201" v="4926" actId="478"/>
          <ac:graphicFrameMkLst>
            <pc:docMk/>
            <pc:sldMk cId="3571552619" sldId="344"/>
            <ac:graphicFrameMk id="7" creationId="{997E3CB2-F7B0-454D-9A04-2414CDA22694}"/>
          </ac:graphicFrameMkLst>
        </pc:graphicFrameChg>
        <pc:picChg chg="ord">
          <ac:chgData name="Julie Callaert" userId="0f666790-e2ef-4185-bb62-e48df7042895" providerId="ADAL" clId="{F6022D3E-82F3-4BB3-B43F-31328917156F}" dt="2022-04-21T14:38:41.815" v="4936" actId="26606"/>
          <ac:picMkLst>
            <pc:docMk/>
            <pc:sldMk cId="3571552619" sldId="344"/>
            <ac:picMk id="8" creationId="{2BBCE43F-C601-4170-AA05-02944C5BA0A8}"/>
          </ac:picMkLst>
        </pc:picChg>
        <pc:picChg chg="add del mod">
          <ac:chgData name="Julie Callaert" userId="0f666790-e2ef-4185-bb62-e48df7042895" providerId="ADAL" clId="{F6022D3E-82F3-4BB3-B43F-31328917156F}" dt="2022-04-21T14:36:48.552" v="4901" actId="22"/>
          <ac:picMkLst>
            <pc:docMk/>
            <pc:sldMk cId="3571552619" sldId="344"/>
            <ac:picMk id="10" creationId="{D3924159-2E30-4B70-A354-74EBB0333103}"/>
          </ac:picMkLst>
        </pc:picChg>
        <pc:picChg chg="add del mod">
          <ac:chgData name="Julie Callaert" userId="0f666790-e2ef-4185-bb62-e48df7042895" providerId="ADAL" clId="{F6022D3E-82F3-4BB3-B43F-31328917156F}" dt="2022-04-21T14:47:03.007" v="4954" actId="21"/>
          <ac:picMkLst>
            <pc:docMk/>
            <pc:sldMk cId="3571552619" sldId="344"/>
            <ac:picMk id="38" creationId="{F7E1C08E-D4CA-48B4-9860-D4228C7F2CBB}"/>
          </ac:picMkLst>
        </pc:picChg>
        <pc:picChg chg="add del">
          <ac:chgData name="Julie Callaert" userId="0f666790-e2ef-4185-bb62-e48df7042895" providerId="ADAL" clId="{F6022D3E-82F3-4BB3-B43F-31328917156F}" dt="2022-04-21T14:37:11.130" v="4913" actId="26606"/>
          <ac:picMkLst>
            <pc:docMk/>
            <pc:sldMk cId="3571552619" sldId="344"/>
            <ac:picMk id="45" creationId="{B0DAC8FB-A162-44E3-A606-C855A03A5B09}"/>
          </ac:picMkLst>
        </pc:picChg>
      </pc:sldChg>
      <pc:sldChg chg="addSp delSp modSp add mod modAnim modNotesTx">
        <pc:chgData name="Julie Callaert" userId="0f666790-e2ef-4185-bb62-e48df7042895" providerId="ADAL" clId="{F6022D3E-82F3-4BB3-B43F-31328917156F}" dt="2022-04-25T13:42:54.574" v="8338" actId="6549"/>
        <pc:sldMkLst>
          <pc:docMk/>
          <pc:sldMk cId="305452289" sldId="345"/>
        </pc:sldMkLst>
        <pc:spChg chg="mod">
          <ac:chgData name="Julie Callaert" userId="0f666790-e2ef-4185-bb62-e48df7042895" providerId="ADAL" clId="{F6022D3E-82F3-4BB3-B43F-31328917156F}" dt="2022-04-25T11:14:15.619" v="7739" actId="20577"/>
          <ac:spMkLst>
            <pc:docMk/>
            <pc:sldMk cId="305452289" sldId="345"/>
            <ac:spMk id="2" creationId="{AD28F014-E767-486D-9DE6-954DA60128C2}"/>
          </ac:spMkLst>
        </pc:spChg>
        <pc:spChg chg="add mod">
          <ac:chgData name="Julie Callaert" userId="0f666790-e2ef-4185-bb62-e48df7042895" providerId="ADAL" clId="{F6022D3E-82F3-4BB3-B43F-31328917156F}" dt="2022-04-21T15:00:24.113" v="5060" actId="1076"/>
          <ac:spMkLst>
            <pc:docMk/>
            <pc:sldMk cId="305452289" sldId="345"/>
            <ac:spMk id="4" creationId="{B9D22D28-CD53-499A-BE53-B466B95BCE7A}"/>
          </ac:spMkLst>
        </pc:spChg>
        <pc:spChg chg="mod">
          <ac:chgData name="Julie Callaert" userId="0f666790-e2ef-4185-bb62-e48df7042895" providerId="ADAL" clId="{F6022D3E-82F3-4BB3-B43F-31328917156F}" dt="2022-04-25T11:15:12.028" v="7750" actId="20577"/>
          <ac:spMkLst>
            <pc:docMk/>
            <pc:sldMk cId="305452289" sldId="345"/>
            <ac:spMk id="5" creationId="{B42642B1-A124-4678-8F3A-068BC66E946D}"/>
          </ac:spMkLst>
        </pc:spChg>
        <pc:spChg chg="add mod">
          <ac:chgData name="Julie Callaert" userId="0f666790-e2ef-4185-bb62-e48df7042895" providerId="ADAL" clId="{F6022D3E-82F3-4BB3-B43F-31328917156F}" dt="2022-04-21T15:00:18.890" v="5059" actId="1076"/>
          <ac:spMkLst>
            <pc:docMk/>
            <pc:sldMk cId="305452289" sldId="345"/>
            <ac:spMk id="9" creationId="{4555F594-4B9B-4DC0-9B67-DE74ECEA84CC}"/>
          </ac:spMkLst>
        </pc:spChg>
        <pc:graphicFrameChg chg="add mod modGraphic">
          <ac:chgData name="Julie Callaert" userId="0f666790-e2ef-4185-bb62-e48df7042895" providerId="ADAL" clId="{F6022D3E-82F3-4BB3-B43F-31328917156F}" dt="2022-04-21T15:03:51.965" v="5117" actId="1076"/>
          <ac:graphicFrameMkLst>
            <pc:docMk/>
            <pc:sldMk cId="305452289" sldId="345"/>
            <ac:graphicFrameMk id="3" creationId="{0CA4E23A-32BE-49D1-8092-E7D7870682E2}"/>
          </ac:graphicFrameMkLst>
        </pc:graphicFrameChg>
        <pc:picChg chg="add del mod">
          <ac:chgData name="Julie Callaert" userId="0f666790-e2ef-4185-bb62-e48df7042895" providerId="ADAL" clId="{F6022D3E-82F3-4BB3-B43F-31328917156F}" dt="2022-04-21T14:51:41.376" v="4982" actId="478"/>
          <ac:picMkLst>
            <pc:docMk/>
            <pc:sldMk cId="305452289" sldId="345"/>
            <ac:picMk id="6" creationId="{E25BE4D6-0B78-41DF-88D9-02C81FC84644}"/>
          </ac:picMkLst>
        </pc:picChg>
      </pc:sldChg>
      <pc:sldChg chg="new del">
        <pc:chgData name="Julie Callaert" userId="0f666790-e2ef-4185-bb62-e48df7042895" providerId="ADAL" clId="{F6022D3E-82F3-4BB3-B43F-31328917156F}" dt="2022-04-22T08:40:47.282" v="6001" actId="47"/>
        <pc:sldMkLst>
          <pc:docMk/>
          <pc:sldMk cId="2292802074" sldId="346"/>
        </pc:sldMkLst>
      </pc:sldChg>
      <pc:sldChg chg="addSp delSp modSp add mod modAnim chgLayout modNotesTx">
        <pc:chgData name="Julie Callaert" userId="0f666790-e2ef-4185-bb62-e48df7042895" providerId="ADAL" clId="{F6022D3E-82F3-4BB3-B43F-31328917156F}" dt="2022-04-25T14:01:04.362" v="8339"/>
        <pc:sldMkLst>
          <pc:docMk/>
          <pc:sldMk cId="2095696890" sldId="347"/>
        </pc:sldMkLst>
        <pc:spChg chg="add del mod ord">
          <ac:chgData name="Julie Callaert" userId="0f666790-e2ef-4185-bb62-e48df7042895" providerId="ADAL" clId="{F6022D3E-82F3-4BB3-B43F-31328917156F}" dt="2022-04-25T07:34:42.966" v="6843" actId="700"/>
          <ac:spMkLst>
            <pc:docMk/>
            <pc:sldMk cId="2095696890" sldId="347"/>
            <ac:spMk id="2" creationId="{1DE79E62-D644-42FB-8F0D-FAFD53243515}"/>
          </ac:spMkLst>
        </pc:spChg>
        <pc:spChg chg="del">
          <ac:chgData name="Julie Callaert" userId="0f666790-e2ef-4185-bb62-e48df7042895" providerId="ADAL" clId="{F6022D3E-82F3-4BB3-B43F-31328917156F}" dt="2022-04-22T08:40:52.065" v="6002" actId="478"/>
          <ac:spMkLst>
            <pc:docMk/>
            <pc:sldMk cId="2095696890" sldId="347"/>
            <ac:spMk id="2" creationId="{AD28F014-E767-486D-9DE6-954DA60128C2}"/>
          </ac:spMkLst>
        </pc:spChg>
        <pc:spChg chg="add mod">
          <ac:chgData name="Julie Callaert" userId="0f666790-e2ef-4185-bb62-e48df7042895" providerId="ADAL" clId="{F6022D3E-82F3-4BB3-B43F-31328917156F}" dt="2022-04-25T11:48:55.167" v="7896" actId="113"/>
          <ac:spMkLst>
            <pc:docMk/>
            <pc:sldMk cId="2095696890" sldId="347"/>
            <ac:spMk id="3" creationId="{693FDCC0-701A-4AE4-BDB0-3384E717FCDD}"/>
          </ac:spMkLst>
        </pc:spChg>
        <pc:spChg chg="add del mod">
          <ac:chgData name="Julie Callaert" userId="0f666790-e2ef-4185-bb62-e48df7042895" providerId="ADAL" clId="{F6022D3E-82F3-4BB3-B43F-31328917156F}" dt="2022-04-22T08:41:15.641" v="6003"/>
          <ac:spMkLst>
            <pc:docMk/>
            <pc:sldMk cId="2095696890" sldId="347"/>
            <ac:spMk id="4" creationId="{2AEA1E31-F7DF-4C42-B9FE-3F0D389EAAFC}"/>
          </ac:spMkLst>
        </pc:spChg>
        <pc:spChg chg="mod">
          <ac:chgData name="Julie Callaert" userId="0f666790-e2ef-4185-bb62-e48df7042895" providerId="ADAL" clId="{F6022D3E-82F3-4BB3-B43F-31328917156F}" dt="2022-04-25T07:40:24.397" v="6905" actId="6549"/>
          <ac:spMkLst>
            <pc:docMk/>
            <pc:sldMk cId="2095696890" sldId="347"/>
            <ac:spMk id="5" creationId="{B42642B1-A124-4678-8F3A-068BC66E946D}"/>
          </ac:spMkLst>
        </pc:spChg>
        <pc:graphicFrameChg chg="add mod ord modGraphic">
          <ac:chgData name="Julie Callaert" userId="0f666790-e2ef-4185-bb62-e48df7042895" providerId="ADAL" clId="{F6022D3E-82F3-4BB3-B43F-31328917156F}" dt="2022-04-25T11:04:23.620" v="7629"/>
          <ac:graphicFrameMkLst>
            <pc:docMk/>
            <pc:sldMk cId="2095696890" sldId="347"/>
            <ac:graphicFrameMk id="6" creationId="{EF88D134-E26A-4FAB-94D5-1B4A863189B8}"/>
          </ac:graphicFrameMkLst>
        </pc:graphicFrameChg>
        <pc:graphicFrameChg chg="add del mod modGraphic">
          <ac:chgData name="Julie Callaert" userId="0f666790-e2ef-4185-bb62-e48df7042895" providerId="ADAL" clId="{F6022D3E-82F3-4BB3-B43F-31328917156F}" dt="2022-04-25T07:54:46.229" v="7041" actId="478"/>
          <ac:graphicFrameMkLst>
            <pc:docMk/>
            <pc:sldMk cId="2095696890" sldId="347"/>
            <ac:graphicFrameMk id="7" creationId="{FB8AE690-52E4-41D2-8631-04ECC995F124}"/>
          </ac:graphicFrameMkLst>
        </pc:graphicFrameChg>
        <pc:graphicFrameChg chg="add mod modGraphic">
          <ac:chgData name="Julie Callaert" userId="0f666790-e2ef-4185-bb62-e48df7042895" providerId="ADAL" clId="{F6022D3E-82F3-4BB3-B43F-31328917156F}" dt="2022-04-25T11:03:00.599" v="7628" actId="207"/>
          <ac:graphicFrameMkLst>
            <pc:docMk/>
            <pc:sldMk cId="2095696890" sldId="347"/>
            <ac:graphicFrameMk id="9" creationId="{804B16D6-7C28-4BC9-A8CB-D60BC0CDAAD4}"/>
          </ac:graphicFrameMkLst>
        </pc:graphicFrameChg>
      </pc:sldChg>
      <pc:sldChg chg="modSp add mod modNotesTx">
        <pc:chgData name="Julie Callaert" userId="0f666790-e2ef-4185-bb62-e48df7042895" providerId="ADAL" clId="{F6022D3E-82F3-4BB3-B43F-31328917156F}" dt="2022-04-25T12:37:46.020" v="8310" actId="27636"/>
        <pc:sldMkLst>
          <pc:docMk/>
          <pc:sldMk cId="2984199436" sldId="348"/>
        </pc:sldMkLst>
        <pc:spChg chg="mod">
          <ac:chgData name="Julie Callaert" userId="0f666790-e2ef-4185-bb62-e48df7042895" providerId="ADAL" clId="{F6022D3E-82F3-4BB3-B43F-31328917156F}" dt="2022-04-25T12:37:46.020" v="8310" actId="27636"/>
          <ac:spMkLst>
            <pc:docMk/>
            <pc:sldMk cId="2984199436" sldId="348"/>
            <ac:spMk id="2" creationId="{AD28F014-E767-486D-9DE6-954DA60128C2}"/>
          </ac:spMkLst>
        </pc:spChg>
        <pc:spChg chg="mod">
          <ac:chgData name="Julie Callaert" userId="0f666790-e2ef-4185-bb62-e48df7042895" providerId="ADAL" clId="{F6022D3E-82F3-4BB3-B43F-31328917156F}" dt="2022-04-25T07:10:25.662" v="6826" actId="20577"/>
          <ac:spMkLst>
            <pc:docMk/>
            <pc:sldMk cId="2984199436" sldId="348"/>
            <ac:spMk id="5" creationId="{B42642B1-A124-4678-8F3A-068BC66E946D}"/>
          </ac:spMkLst>
        </pc:spChg>
      </pc:sldChg>
      <pc:sldChg chg="modSp add mod">
        <pc:chgData name="Julie Callaert" userId="0f666790-e2ef-4185-bb62-e48df7042895" providerId="ADAL" clId="{F6022D3E-82F3-4BB3-B43F-31328917156F}" dt="2022-04-25T11:38:58.987" v="7870" actId="1076"/>
        <pc:sldMkLst>
          <pc:docMk/>
          <pc:sldMk cId="1884017353" sldId="349"/>
        </pc:sldMkLst>
        <pc:spChg chg="mod">
          <ac:chgData name="Julie Callaert" userId="0f666790-e2ef-4185-bb62-e48df7042895" providerId="ADAL" clId="{F6022D3E-82F3-4BB3-B43F-31328917156F}" dt="2022-04-25T11:38:58.987" v="7870" actId="1076"/>
          <ac:spMkLst>
            <pc:docMk/>
            <pc:sldMk cId="1884017353" sldId="349"/>
            <ac:spMk id="3" creationId="{9E0364B2-BD3E-4719-9238-7B7EC2A420C6}"/>
          </ac:spMkLst>
        </pc:spChg>
      </pc:sldChg>
      <pc:sldChg chg="modSp add del mod">
        <pc:chgData name="Julie Callaert" userId="0f666790-e2ef-4185-bb62-e48df7042895" providerId="ADAL" clId="{F6022D3E-82F3-4BB3-B43F-31328917156F}" dt="2022-04-25T11:44:20.119" v="7874" actId="47"/>
        <pc:sldMkLst>
          <pc:docMk/>
          <pc:sldMk cId="3813242472" sldId="350"/>
        </pc:sldMkLst>
        <pc:spChg chg="mod">
          <ac:chgData name="Julie Callaert" userId="0f666790-e2ef-4185-bb62-e48df7042895" providerId="ADAL" clId="{F6022D3E-82F3-4BB3-B43F-31328917156F}" dt="2022-04-25T07:08:55.895" v="6748" actId="113"/>
          <ac:spMkLst>
            <pc:docMk/>
            <pc:sldMk cId="3813242472" sldId="350"/>
            <ac:spMk id="3" creationId="{9E0364B2-BD3E-4719-9238-7B7EC2A420C6}"/>
          </ac:spMkLst>
        </pc:spChg>
      </pc:sldChg>
      <pc:sldChg chg="modSp add mod">
        <pc:chgData name="Julie Callaert" userId="0f666790-e2ef-4185-bb62-e48df7042895" providerId="ADAL" clId="{F6022D3E-82F3-4BB3-B43F-31328917156F}" dt="2022-04-25T11:47:51.991" v="7891" actId="108"/>
        <pc:sldMkLst>
          <pc:docMk/>
          <pc:sldMk cId="179525195" sldId="351"/>
        </pc:sldMkLst>
        <pc:spChg chg="mod">
          <ac:chgData name="Julie Callaert" userId="0f666790-e2ef-4185-bb62-e48df7042895" providerId="ADAL" clId="{F6022D3E-82F3-4BB3-B43F-31328917156F}" dt="2022-04-25T11:47:51.991" v="7891" actId="108"/>
          <ac:spMkLst>
            <pc:docMk/>
            <pc:sldMk cId="179525195" sldId="351"/>
            <ac:spMk id="3" creationId="{9E0364B2-BD3E-4719-9238-7B7EC2A420C6}"/>
          </ac:spMkLst>
        </pc:spChg>
      </pc:sldChg>
      <pc:sldChg chg="addSp delSp modSp add mod modNotesTx">
        <pc:chgData name="Julie Callaert" userId="0f666790-e2ef-4185-bb62-e48df7042895" providerId="ADAL" clId="{F6022D3E-82F3-4BB3-B43F-31328917156F}" dt="2022-04-25T13:42:48.885" v="8337" actId="6549"/>
        <pc:sldMkLst>
          <pc:docMk/>
          <pc:sldMk cId="2876590189" sldId="352"/>
        </pc:sldMkLst>
        <pc:spChg chg="mod">
          <ac:chgData name="Julie Callaert" userId="0f666790-e2ef-4185-bb62-e48df7042895" providerId="ADAL" clId="{F6022D3E-82F3-4BB3-B43F-31328917156F}" dt="2022-04-25T11:50:00.966" v="7901" actId="1076"/>
          <ac:spMkLst>
            <pc:docMk/>
            <pc:sldMk cId="2876590189" sldId="352"/>
            <ac:spMk id="3" creationId="{693FDCC0-701A-4AE4-BDB0-3384E717FCDD}"/>
          </ac:spMkLst>
        </pc:spChg>
        <pc:spChg chg="add mod">
          <ac:chgData name="Julie Callaert" userId="0f666790-e2ef-4185-bb62-e48df7042895" providerId="ADAL" clId="{F6022D3E-82F3-4BB3-B43F-31328917156F}" dt="2022-04-25T09:45:42.948" v="7604" actId="478"/>
          <ac:spMkLst>
            <pc:docMk/>
            <pc:sldMk cId="2876590189" sldId="352"/>
            <ac:spMk id="4" creationId="{EC44DF31-E598-4DB7-AB8F-BAD95403179A}"/>
          </ac:spMkLst>
        </pc:spChg>
        <pc:spChg chg="add del mod">
          <ac:chgData name="Julie Callaert" userId="0f666790-e2ef-4185-bb62-e48df7042895" providerId="ADAL" clId="{F6022D3E-82F3-4BB3-B43F-31328917156F}" dt="2022-04-25T09:59:09.348" v="7626" actId="767"/>
          <ac:spMkLst>
            <pc:docMk/>
            <pc:sldMk cId="2876590189" sldId="352"/>
            <ac:spMk id="7" creationId="{4FC82951-61BD-492A-92E5-99759F647CAC}"/>
          </ac:spMkLst>
        </pc:spChg>
        <pc:spChg chg="add mod">
          <ac:chgData name="Julie Callaert" userId="0f666790-e2ef-4185-bb62-e48df7042895" providerId="ADAL" clId="{F6022D3E-82F3-4BB3-B43F-31328917156F}" dt="2022-04-25T11:51:29.118" v="7911" actId="947"/>
          <ac:spMkLst>
            <pc:docMk/>
            <pc:sldMk cId="2876590189" sldId="352"/>
            <ac:spMk id="11" creationId="{C02066EC-C664-4E67-AE6D-EDAA3B8CB7FA}"/>
          </ac:spMkLst>
        </pc:spChg>
        <pc:spChg chg="add mod">
          <ac:chgData name="Julie Callaert" userId="0f666790-e2ef-4185-bb62-e48df7042895" providerId="ADAL" clId="{F6022D3E-82F3-4BB3-B43F-31328917156F}" dt="2022-04-25T11:50:37.228" v="7904" actId="108"/>
          <ac:spMkLst>
            <pc:docMk/>
            <pc:sldMk cId="2876590189" sldId="352"/>
            <ac:spMk id="12" creationId="{491B2048-BCC7-466E-A7CE-30B466098998}"/>
          </ac:spMkLst>
        </pc:spChg>
        <pc:graphicFrameChg chg="del">
          <ac:chgData name="Julie Callaert" userId="0f666790-e2ef-4185-bb62-e48df7042895" providerId="ADAL" clId="{F6022D3E-82F3-4BB3-B43F-31328917156F}" dt="2022-04-25T09:45:42.948" v="7604" actId="478"/>
          <ac:graphicFrameMkLst>
            <pc:docMk/>
            <pc:sldMk cId="2876590189" sldId="352"/>
            <ac:graphicFrameMk id="6" creationId="{EF88D134-E26A-4FAB-94D5-1B4A863189B8}"/>
          </ac:graphicFrameMkLst>
        </pc:graphicFrameChg>
        <pc:graphicFrameChg chg="del">
          <ac:chgData name="Julie Callaert" userId="0f666790-e2ef-4185-bb62-e48df7042895" providerId="ADAL" clId="{F6022D3E-82F3-4BB3-B43F-31328917156F}" dt="2022-04-25T09:45:47.279" v="7605" actId="478"/>
          <ac:graphicFrameMkLst>
            <pc:docMk/>
            <pc:sldMk cId="2876590189" sldId="352"/>
            <ac:graphicFrameMk id="9" creationId="{804B16D6-7C28-4BC9-A8CB-D60BC0CDAAD4}"/>
          </ac:graphicFrameMkLst>
        </pc:graphicFrameChg>
        <pc:graphicFrameChg chg="add mod">
          <ac:chgData name="Julie Callaert" userId="0f666790-e2ef-4185-bb62-e48df7042895" providerId="ADAL" clId="{F6022D3E-82F3-4BB3-B43F-31328917156F}" dt="2022-04-25T09:56:23.146" v="7610" actId="1076"/>
          <ac:graphicFrameMkLst>
            <pc:docMk/>
            <pc:sldMk cId="2876590189" sldId="352"/>
            <ac:graphicFrameMk id="10" creationId="{1647F052-2AA6-4AB5-A217-88711BE82088}"/>
          </ac:graphicFrameMkLst>
        </pc:graphicFrameChg>
      </pc:sldChg>
      <pc:sldChg chg="modSp add mod">
        <pc:chgData name="Julie Callaert" userId="0f666790-e2ef-4185-bb62-e48df7042895" providerId="ADAL" clId="{F6022D3E-82F3-4BB3-B43F-31328917156F}" dt="2022-04-25T11:44:15.545" v="7873" actId="113"/>
        <pc:sldMkLst>
          <pc:docMk/>
          <pc:sldMk cId="4281518885" sldId="353"/>
        </pc:sldMkLst>
        <pc:spChg chg="mod">
          <ac:chgData name="Julie Callaert" userId="0f666790-e2ef-4185-bb62-e48df7042895" providerId="ADAL" clId="{F6022D3E-82F3-4BB3-B43F-31328917156F}" dt="2022-04-25T11:44:15.545" v="7873" actId="113"/>
          <ac:spMkLst>
            <pc:docMk/>
            <pc:sldMk cId="4281518885" sldId="353"/>
            <ac:spMk id="3" creationId="{9E0364B2-BD3E-4719-9238-7B7EC2A420C6}"/>
          </ac:spMkLst>
        </pc:spChg>
      </pc:sldChg>
    </pc:docChg>
  </pc:docChgLst>
  <pc:docChgLst>
    <pc:chgData name="Julie Callaert" userId="0f666790-e2ef-4185-bb62-e48df7042895" providerId="ADAL" clId="{A9185984-F695-4463-84B8-3C74B409E172}"/>
    <pc:docChg chg="undo custSel addSld modSld">
      <pc:chgData name="Julie Callaert" userId="0f666790-e2ef-4185-bb62-e48df7042895" providerId="ADAL" clId="{A9185984-F695-4463-84B8-3C74B409E172}" dt="2023-12-07T12:58:17.457" v="598" actId="113"/>
      <pc:docMkLst>
        <pc:docMk/>
      </pc:docMkLst>
      <pc:sldChg chg="modSp mod">
        <pc:chgData name="Julie Callaert" userId="0f666790-e2ef-4185-bb62-e48df7042895" providerId="ADAL" clId="{A9185984-F695-4463-84B8-3C74B409E172}" dt="2023-12-07T08:05:21.950" v="70" actId="20577"/>
        <pc:sldMkLst>
          <pc:docMk/>
          <pc:sldMk cId="4084208904" sldId="268"/>
        </pc:sldMkLst>
        <pc:spChg chg="mod">
          <ac:chgData name="Julie Callaert" userId="0f666790-e2ef-4185-bb62-e48df7042895" providerId="ADAL" clId="{A9185984-F695-4463-84B8-3C74B409E172}" dt="2023-12-07T08:05:21.950" v="70" actId="20577"/>
          <ac:spMkLst>
            <pc:docMk/>
            <pc:sldMk cId="4084208904" sldId="268"/>
            <ac:spMk id="20" creationId="{00000000-0000-0000-0000-000000000000}"/>
          </ac:spMkLst>
        </pc:spChg>
      </pc:sldChg>
      <pc:sldChg chg="modSp mod">
        <pc:chgData name="Julie Callaert" userId="0f666790-e2ef-4185-bb62-e48df7042895" providerId="ADAL" clId="{A9185984-F695-4463-84B8-3C74B409E172}" dt="2023-12-07T08:17:42.063" v="100" actId="20577"/>
        <pc:sldMkLst>
          <pc:docMk/>
          <pc:sldMk cId="904974764" sldId="331"/>
        </pc:sldMkLst>
        <pc:spChg chg="mod">
          <ac:chgData name="Julie Callaert" userId="0f666790-e2ef-4185-bb62-e48df7042895" providerId="ADAL" clId="{A9185984-F695-4463-84B8-3C74B409E172}" dt="2023-12-07T08:17:42.063" v="100" actId="20577"/>
          <ac:spMkLst>
            <pc:docMk/>
            <pc:sldMk cId="904974764" sldId="331"/>
            <ac:spMk id="2" creationId="{AD28F014-E767-486D-9DE6-954DA60128C2}"/>
          </ac:spMkLst>
        </pc:spChg>
      </pc:sldChg>
      <pc:sldChg chg="modSp mod">
        <pc:chgData name="Julie Callaert" userId="0f666790-e2ef-4185-bb62-e48df7042895" providerId="ADAL" clId="{A9185984-F695-4463-84B8-3C74B409E172}" dt="2023-12-07T08:49:35.582" v="502" actId="108"/>
        <pc:sldMkLst>
          <pc:docMk/>
          <pc:sldMk cId="88640368" sldId="335"/>
        </pc:sldMkLst>
        <pc:spChg chg="mod">
          <ac:chgData name="Julie Callaert" userId="0f666790-e2ef-4185-bb62-e48df7042895" providerId="ADAL" clId="{A9185984-F695-4463-84B8-3C74B409E172}" dt="2023-12-07T08:49:35.582" v="502" actId="108"/>
          <ac:spMkLst>
            <pc:docMk/>
            <pc:sldMk cId="88640368" sldId="335"/>
            <ac:spMk id="2" creationId="{AD28F014-E767-486D-9DE6-954DA60128C2}"/>
          </ac:spMkLst>
        </pc:spChg>
      </pc:sldChg>
      <pc:sldChg chg="modSp mod">
        <pc:chgData name="Julie Callaert" userId="0f666790-e2ef-4185-bb62-e48df7042895" providerId="ADAL" clId="{A9185984-F695-4463-84B8-3C74B409E172}" dt="2023-12-07T12:58:17.457" v="598" actId="113"/>
        <pc:sldMkLst>
          <pc:docMk/>
          <pc:sldMk cId="2095696890" sldId="347"/>
        </pc:sldMkLst>
        <pc:graphicFrameChg chg="modGraphic">
          <ac:chgData name="Julie Callaert" userId="0f666790-e2ef-4185-bb62-e48df7042895" providerId="ADAL" clId="{A9185984-F695-4463-84B8-3C74B409E172}" dt="2023-12-07T12:58:11.758" v="596" actId="113"/>
          <ac:graphicFrameMkLst>
            <pc:docMk/>
            <pc:sldMk cId="2095696890" sldId="347"/>
            <ac:graphicFrameMk id="6" creationId="{EF88D134-E26A-4FAB-94D5-1B4A863189B8}"/>
          </ac:graphicFrameMkLst>
        </pc:graphicFrameChg>
        <pc:graphicFrameChg chg="modGraphic">
          <ac:chgData name="Julie Callaert" userId="0f666790-e2ef-4185-bb62-e48df7042895" providerId="ADAL" clId="{A9185984-F695-4463-84B8-3C74B409E172}" dt="2023-12-07T12:58:17.457" v="598" actId="113"/>
          <ac:graphicFrameMkLst>
            <pc:docMk/>
            <pc:sldMk cId="2095696890" sldId="347"/>
            <ac:graphicFrameMk id="9" creationId="{804B16D6-7C28-4BC9-A8CB-D60BC0CDAAD4}"/>
          </ac:graphicFrameMkLst>
        </pc:graphicFrameChg>
      </pc:sldChg>
      <pc:sldChg chg="modSp mod">
        <pc:chgData name="Julie Callaert" userId="0f666790-e2ef-4185-bb62-e48df7042895" providerId="ADAL" clId="{A9185984-F695-4463-84B8-3C74B409E172}" dt="2023-12-07T08:50:37.603" v="538" actId="20577"/>
        <pc:sldMkLst>
          <pc:docMk/>
          <pc:sldMk cId="2876590189" sldId="352"/>
        </pc:sldMkLst>
        <pc:graphicFrameChg chg="modGraphic">
          <ac:chgData name="Julie Callaert" userId="0f666790-e2ef-4185-bb62-e48df7042895" providerId="ADAL" clId="{A9185984-F695-4463-84B8-3C74B409E172}" dt="2023-12-07T08:50:37.603" v="538" actId="20577"/>
          <ac:graphicFrameMkLst>
            <pc:docMk/>
            <pc:sldMk cId="2876590189" sldId="352"/>
            <ac:graphicFrameMk id="10" creationId="{1647F052-2AA6-4AB5-A217-88711BE82088}"/>
          </ac:graphicFrameMkLst>
        </pc:graphicFrameChg>
      </pc:sldChg>
      <pc:sldChg chg="addSp delSp modSp add mod modCm">
        <pc:chgData name="Julie Callaert" userId="0f666790-e2ef-4185-bb62-e48df7042895" providerId="ADAL" clId="{A9185984-F695-4463-84B8-3C74B409E172}" dt="2023-12-07T08:38:00.576" v="496" actId="1076"/>
        <pc:sldMkLst>
          <pc:docMk/>
          <pc:sldMk cId="1200431654" sldId="357"/>
        </pc:sldMkLst>
        <pc:spChg chg="mod">
          <ac:chgData name="Julie Callaert" userId="0f666790-e2ef-4185-bb62-e48df7042895" providerId="ADAL" clId="{A9185984-F695-4463-84B8-3C74B409E172}" dt="2023-12-06T15:30:30.735" v="22" actId="20577"/>
          <ac:spMkLst>
            <pc:docMk/>
            <pc:sldMk cId="1200431654" sldId="357"/>
            <ac:spMk id="2" creationId="{AD28F014-E767-486D-9DE6-954DA60128C2}"/>
          </ac:spMkLst>
        </pc:spChg>
        <pc:spChg chg="add mod">
          <ac:chgData name="Julie Callaert" userId="0f666790-e2ef-4185-bb62-e48df7042895" providerId="ADAL" clId="{A9185984-F695-4463-84B8-3C74B409E172}" dt="2023-12-07T08:34:48.436" v="474" actId="122"/>
          <ac:spMkLst>
            <pc:docMk/>
            <pc:sldMk cId="1200431654" sldId="357"/>
            <ac:spMk id="7" creationId="{A5804022-37D3-A19C-E57A-BEEAAA4D2AA1}"/>
          </ac:spMkLst>
        </pc:spChg>
        <pc:spChg chg="add mod">
          <ac:chgData name="Julie Callaert" userId="0f666790-e2ef-4185-bb62-e48df7042895" providerId="ADAL" clId="{A9185984-F695-4463-84B8-3C74B409E172}" dt="2023-12-07T08:34:41.954" v="472" actId="122"/>
          <ac:spMkLst>
            <pc:docMk/>
            <pc:sldMk cId="1200431654" sldId="357"/>
            <ac:spMk id="9" creationId="{1CC70DAA-3893-4608-515A-4A89F558DA4E}"/>
          </ac:spMkLst>
        </pc:spChg>
        <pc:spChg chg="add mod">
          <ac:chgData name="Julie Callaert" userId="0f666790-e2ef-4185-bb62-e48df7042895" providerId="ADAL" clId="{A9185984-F695-4463-84B8-3C74B409E172}" dt="2023-12-07T08:35:28.644" v="476" actId="14100"/>
          <ac:spMkLst>
            <pc:docMk/>
            <pc:sldMk cId="1200431654" sldId="357"/>
            <ac:spMk id="10" creationId="{1B9F5CC3-8112-5DFB-D37A-56675376E507}"/>
          </ac:spMkLst>
        </pc:spChg>
        <pc:spChg chg="add mod">
          <ac:chgData name="Julie Callaert" userId="0f666790-e2ef-4185-bb62-e48df7042895" providerId="ADAL" clId="{A9185984-F695-4463-84B8-3C74B409E172}" dt="2023-12-07T08:38:00.576" v="496" actId="1076"/>
          <ac:spMkLst>
            <pc:docMk/>
            <pc:sldMk cId="1200431654" sldId="357"/>
            <ac:spMk id="11" creationId="{ADB4F6FB-B7EA-D6ED-1A13-4739ABE616B6}"/>
          </ac:spMkLst>
        </pc:spChg>
        <pc:spChg chg="add mod">
          <ac:chgData name="Julie Callaert" userId="0f666790-e2ef-4185-bb62-e48df7042895" providerId="ADAL" clId="{A9185984-F695-4463-84B8-3C74B409E172}" dt="2023-12-07T08:34:13.541" v="468" actId="164"/>
          <ac:spMkLst>
            <pc:docMk/>
            <pc:sldMk cId="1200431654" sldId="357"/>
            <ac:spMk id="14" creationId="{F06DCF37-8B6E-F571-AE7B-3FC38DED2099}"/>
          </ac:spMkLst>
        </pc:spChg>
        <pc:spChg chg="add mod">
          <ac:chgData name="Julie Callaert" userId="0f666790-e2ef-4185-bb62-e48df7042895" providerId="ADAL" clId="{A9185984-F695-4463-84B8-3C74B409E172}" dt="2023-12-07T08:34:13.541" v="468" actId="164"/>
          <ac:spMkLst>
            <pc:docMk/>
            <pc:sldMk cId="1200431654" sldId="357"/>
            <ac:spMk id="15" creationId="{D92EFC93-1E04-0831-2E08-4A294B30ED05}"/>
          </ac:spMkLst>
        </pc:spChg>
        <pc:spChg chg="add mod">
          <ac:chgData name="Julie Callaert" userId="0f666790-e2ef-4185-bb62-e48df7042895" providerId="ADAL" clId="{A9185984-F695-4463-84B8-3C74B409E172}" dt="2023-12-07T08:34:13.541" v="468" actId="164"/>
          <ac:spMkLst>
            <pc:docMk/>
            <pc:sldMk cId="1200431654" sldId="357"/>
            <ac:spMk id="16" creationId="{2D389825-B075-E212-1B83-03153843B3C7}"/>
          </ac:spMkLst>
        </pc:spChg>
        <pc:spChg chg="add mod">
          <ac:chgData name="Julie Callaert" userId="0f666790-e2ef-4185-bb62-e48df7042895" providerId="ADAL" clId="{A9185984-F695-4463-84B8-3C74B409E172}" dt="2023-12-07T08:34:13.541" v="468" actId="164"/>
          <ac:spMkLst>
            <pc:docMk/>
            <pc:sldMk cId="1200431654" sldId="357"/>
            <ac:spMk id="17" creationId="{70B06DCC-07C7-A167-E2F0-9DD2A7BA31D6}"/>
          </ac:spMkLst>
        </pc:spChg>
        <pc:spChg chg="add mod">
          <ac:chgData name="Julie Callaert" userId="0f666790-e2ef-4185-bb62-e48df7042895" providerId="ADAL" clId="{A9185984-F695-4463-84B8-3C74B409E172}" dt="2023-12-07T08:34:13.541" v="468" actId="164"/>
          <ac:spMkLst>
            <pc:docMk/>
            <pc:sldMk cId="1200431654" sldId="357"/>
            <ac:spMk id="18" creationId="{9665EB35-08FF-97DB-15A4-C426AEC02298}"/>
          </ac:spMkLst>
        </pc:spChg>
        <pc:spChg chg="add mod">
          <ac:chgData name="Julie Callaert" userId="0f666790-e2ef-4185-bb62-e48df7042895" providerId="ADAL" clId="{A9185984-F695-4463-84B8-3C74B409E172}" dt="2023-12-07T08:34:13.541" v="468" actId="164"/>
          <ac:spMkLst>
            <pc:docMk/>
            <pc:sldMk cId="1200431654" sldId="357"/>
            <ac:spMk id="19" creationId="{22765785-A650-5400-A29D-4269E3F8D326}"/>
          </ac:spMkLst>
        </pc:spChg>
        <pc:spChg chg="add mod">
          <ac:chgData name="Julie Callaert" userId="0f666790-e2ef-4185-bb62-e48df7042895" providerId="ADAL" clId="{A9185984-F695-4463-84B8-3C74B409E172}" dt="2023-12-07T08:34:13.541" v="468" actId="164"/>
          <ac:spMkLst>
            <pc:docMk/>
            <pc:sldMk cId="1200431654" sldId="357"/>
            <ac:spMk id="20" creationId="{FB846CDF-7A23-5D7B-78B9-A985428997FF}"/>
          </ac:spMkLst>
        </pc:spChg>
        <pc:spChg chg="add mod">
          <ac:chgData name="Julie Callaert" userId="0f666790-e2ef-4185-bb62-e48df7042895" providerId="ADAL" clId="{A9185984-F695-4463-84B8-3C74B409E172}" dt="2023-12-07T08:34:13.541" v="468" actId="164"/>
          <ac:spMkLst>
            <pc:docMk/>
            <pc:sldMk cId="1200431654" sldId="357"/>
            <ac:spMk id="21" creationId="{648248C1-61CB-709D-493E-472427AAF8C3}"/>
          </ac:spMkLst>
        </pc:spChg>
        <pc:spChg chg="add mod">
          <ac:chgData name="Julie Callaert" userId="0f666790-e2ef-4185-bb62-e48df7042895" providerId="ADAL" clId="{A9185984-F695-4463-84B8-3C74B409E172}" dt="2023-12-07T08:34:13.541" v="468" actId="164"/>
          <ac:spMkLst>
            <pc:docMk/>
            <pc:sldMk cId="1200431654" sldId="357"/>
            <ac:spMk id="22" creationId="{43E0F27C-ECC9-D268-DEDD-CF3B12BE7D40}"/>
          </ac:spMkLst>
        </pc:spChg>
        <pc:spChg chg="add mod">
          <ac:chgData name="Julie Callaert" userId="0f666790-e2ef-4185-bb62-e48df7042895" providerId="ADAL" clId="{A9185984-F695-4463-84B8-3C74B409E172}" dt="2023-12-07T08:34:13.541" v="468" actId="164"/>
          <ac:spMkLst>
            <pc:docMk/>
            <pc:sldMk cId="1200431654" sldId="357"/>
            <ac:spMk id="23" creationId="{0B4E5563-0372-CD91-9567-48B1A5A45B89}"/>
          </ac:spMkLst>
        </pc:spChg>
        <pc:grpChg chg="add mod">
          <ac:chgData name="Julie Callaert" userId="0f666790-e2ef-4185-bb62-e48df7042895" providerId="ADAL" clId="{A9185984-F695-4463-84B8-3C74B409E172}" dt="2023-12-07T08:34:18.784" v="469" actId="1076"/>
          <ac:grpSpMkLst>
            <pc:docMk/>
            <pc:sldMk cId="1200431654" sldId="357"/>
            <ac:grpSpMk id="24" creationId="{9E3EB840-8B99-CBAC-E0DD-CEEA5F91B53A}"/>
          </ac:grpSpMkLst>
        </pc:grpChg>
        <pc:graphicFrameChg chg="add del mod">
          <ac:chgData name="Julie Callaert" userId="0f666790-e2ef-4185-bb62-e48df7042895" providerId="ADAL" clId="{A9185984-F695-4463-84B8-3C74B409E172}" dt="2023-12-07T08:20:59.002" v="101" actId="478"/>
          <ac:graphicFrameMkLst>
            <pc:docMk/>
            <pc:sldMk cId="1200431654" sldId="357"/>
            <ac:graphicFrameMk id="4" creationId="{F3C939EA-07B9-454A-97AC-985ECCE68E63}"/>
          </ac:graphicFrameMkLst>
        </pc:graphicFrameChg>
        <pc:picChg chg="del">
          <ac:chgData name="Julie Callaert" userId="0f666790-e2ef-4185-bb62-e48df7042895" providerId="ADAL" clId="{A9185984-F695-4463-84B8-3C74B409E172}" dt="2023-12-06T15:30:33.242" v="23" actId="478"/>
          <ac:picMkLst>
            <pc:docMk/>
            <pc:sldMk cId="1200431654" sldId="357"/>
            <ac:picMk id="3" creationId="{1C1B6DCE-50E3-4FFB-B66C-BF1504F4416F}"/>
          </ac:picMkLst>
        </pc:picChg>
        <pc:picChg chg="add del mod">
          <ac:chgData name="Julie Callaert" userId="0f666790-e2ef-4185-bb62-e48df7042895" providerId="ADAL" clId="{A9185984-F695-4463-84B8-3C74B409E172}" dt="2023-12-07T08:37:38.019" v="492" actId="478"/>
          <ac:picMkLst>
            <pc:docMk/>
            <pc:sldMk cId="1200431654" sldId="357"/>
            <ac:picMk id="6" creationId="{CBB721B3-413E-8E3B-EC01-BF1949CEBD77}"/>
          </ac:picMkLst>
        </pc:picChg>
        <pc:picChg chg="add mod">
          <ac:chgData name="Julie Callaert" userId="0f666790-e2ef-4185-bb62-e48df7042895" providerId="ADAL" clId="{A9185984-F695-4463-84B8-3C74B409E172}" dt="2023-12-07T08:34:13.541" v="468" actId="164"/>
          <ac:picMkLst>
            <pc:docMk/>
            <pc:sldMk cId="1200431654" sldId="357"/>
            <ac:picMk id="13" creationId="{706AEA52-F4AF-31C8-55DA-62D3A99F871C}"/>
          </ac:picMkLst>
        </pc:picChg>
        <pc:picChg chg="add del mod">
          <ac:chgData name="Julie Callaert" userId="0f666790-e2ef-4185-bb62-e48df7042895" providerId="ADAL" clId="{A9185984-F695-4463-84B8-3C74B409E172}" dt="2023-12-07T08:37:37.313" v="491" actId="931"/>
          <ac:picMkLst>
            <pc:docMk/>
            <pc:sldMk cId="1200431654" sldId="357"/>
            <ac:picMk id="26" creationId="{ED411B46-AB54-9742-8EDA-F52C0516139B}"/>
          </ac:picMkLst>
        </pc:picChg>
        <pc:picChg chg="add del mod">
          <ac:chgData name="Julie Callaert" userId="0f666790-e2ef-4185-bb62-e48df7042895" providerId="ADAL" clId="{A9185984-F695-4463-84B8-3C74B409E172}" dt="2023-12-07T08:37:35.330" v="488" actId="931"/>
          <ac:picMkLst>
            <pc:docMk/>
            <pc:sldMk cId="1200431654" sldId="357"/>
            <ac:picMk id="28" creationId="{4D19B957-6C47-94B6-B13F-6D8E03FA52BA}"/>
          </ac:picMkLst>
        </pc:picChg>
      </pc:sldChg>
      <pc:sldChg chg="addSp delSp modSp add mod delAnim modAnim">
        <pc:chgData name="Julie Callaert" userId="0f666790-e2ef-4185-bb62-e48df7042895" providerId="ADAL" clId="{A9185984-F695-4463-84B8-3C74B409E172}" dt="2023-12-07T09:59:47.832" v="575" actId="1076"/>
        <pc:sldMkLst>
          <pc:docMk/>
          <pc:sldMk cId="4287175859" sldId="358"/>
        </pc:sldMkLst>
        <pc:spChg chg="del mod">
          <ac:chgData name="Julie Callaert" userId="0f666790-e2ef-4185-bb62-e48df7042895" providerId="ADAL" clId="{A9185984-F695-4463-84B8-3C74B409E172}" dt="2023-12-07T09:57:14.442" v="571" actId="931"/>
          <ac:spMkLst>
            <pc:docMk/>
            <pc:sldMk cId="4287175859" sldId="358"/>
            <ac:spMk id="2" creationId="{AD28F014-E767-486D-9DE6-954DA60128C2}"/>
          </ac:spMkLst>
        </pc:spChg>
        <pc:spChg chg="del">
          <ac:chgData name="Julie Callaert" userId="0f666790-e2ef-4185-bb62-e48df7042895" providerId="ADAL" clId="{A9185984-F695-4463-84B8-3C74B409E172}" dt="2023-12-07T09:55:10.589" v="566" actId="478"/>
          <ac:spMkLst>
            <pc:docMk/>
            <pc:sldMk cId="4287175859" sldId="358"/>
            <ac:spMk id="4" creationId="{B9D22D28-CD53-499A-BE53-B466B95BCE7A}"/>
          </ac:spMkLst>
        </pc:spChg>
        <pc:spChg chg="mod">
          <ac:chgData name="Julie Callaert" userId="0f666790-e2ef-4185-bb62-e48df7042895" providerId="ADAL" clId="{A9185984-F695-4463-84B8-3C74B409E172}" dt="2023-12-07T09:55:06.138" v="565" actId="20577"/>
          <ac:spMkLst>
            <pc:docMk/>
            <pc:sldMk cId="4287175859" sldId="358"/>
            <ac:spMk id="5" creationId="{B42642B1-A124-4678-8F3A-068BC66E946D}"/>
          </ac:spMkLst>
        </pc:spChg>
        <pc:spChg chg="del">
          <ac:chgData name="Julie Callaert" userId="0f666790-e2ef-4185-bb62-e48df7042895" providerId="ADAL" clId="{A9185984-F695-4463-84B8-3C74B409E172}" dt="2023-12-07T09:55:12.380" v="567" actId="478"/>
          <ac:spMkLst>
            <pc:docMk/>
            <pc:sldMk cId="4287175859" sldId="358"/>
            <ac:spMk id="9" creationId="{4555F594-4B9B-4DC0-9B67-DE74ECEA84CC}"/>
          </ac:spMkLst>
        </pc:spChg>
        <pc:spChg chg="add mod">
          <ac:chgData name="Julie Callaert" userId="0f666790-e2ef-4185-bb62-e48df7042895" providerId="ADAL" clId="{A9185984-F695-4463-84B8-3C74B409E172}" dt="2023-12-07T09:55:32.659" v="570" actId="14100"/>
          <ac:spMkLst>
            <pc:docMk/>
            <pc:sldMk cId="4287175859" sldId="358"/>
            <ac:spMk id="11" creationId="{ACBFBD05-9875-E67D-3995-928F2DE16E21}"/>
          </ac:spMkLst>
        </pc:spChg>
        <pc:graphicFrameChg chg="del">
          <ac:chgData name="Julie Callaert" userId="0f666790-e2ef-4185-bb62-e48df7042895" providerId="ADAL" clId="{A9185984-F695-4463-84B8-3C74B409E172}" dt="2023-12-07T09:54:43.478" v="541" actId="478"/>
          <ac:graphicFrameMkLst>
            <pc:docMk/>
            <pc:sldMk cId="4287175859" sldId="358"/>
            <ac:graphicFrameMk id="3" creationId="{0CA4E23A-32BE-49D1-8092-E7D7870682E2}"/>
          </ac:graphicFrameMkLst>
        </pc:graphicFrameChg>
        <pc:picChg chg="add mod">
          <ac:chgData name="Julie Callaert" userId="0f666790-e2ef-4185-bb62-e48df7042895" providerId="ADAL" clId="{A9185984-F695-4463-84B8-3C74B409E172}" dt="2023-12-07T09:54:51.434" v="543" actId="1076"/>
          <ac:picMkLst>
            <pc:docMk/>
            <pc:sldMk cId="4287175859" sldId="358"/>
            <ac:picMk id="7" creationId="{C86B26E9-CBA4-D550-1F07-0B43D8C3A79A}"/>
          </ac:picMkLst>
        </pc:picChg>
        <pc:picChg chg="add mod">
          <ac:chgData name="Julie Callaert" userId="0f666790-e2ef-4185-bb62-e48df7042895" providerId="ADAL" clId="{A9185984-F695-4463-84B8-3C74B409E172}" dt="2023-12-07T09:59:47.832" v="575" actId="1076"/>
          <ac:picMkLst>
            <pc:docMk/>
            <pc:sldMk cId="4287175859" sldId="358"/>
            <ac:picMk id="13" creationId="{0F8E308D-995E-19E9-6AFC-DD8FEAAA85F5}"/>
          </ac:picMkLst>
        </pc:picChg>
      </pc:sldChg>
      <pc:sldChg chg="addSp delSp modSp add mod">
        <pc:chgData name="Julie Callaert" userId="0f666790-e2ef-4185-bb62-e48df7042895" providerId="ADAL" clId="{A9185984-F695-4463-84B8-3C74B409E172}" dt="2023-12-07T10:04:02.583" v="592" actId="14100"/>
        <pc:sldMkLst>
          <pc:docMk/>
          <pc:sldMk cId="3312862691" sldId="359"/>
        </pc:sldMkLst>
        <pc:spChg chg="add del mod">
          <ac:chgData name="Julie Callaert" userId="0f666790-e2ef-4185-bb62-e48df7042895" providerId="ADAL" clId="{A9185984-F695-4463-84B8-3C74B409E172}" dt="2023-12-07T10:03:25.762" v="582" actId="931"/>
          <ac:spMkLst>
            <pc:docMk/>
            <pc:sldMk cId="3312862691" sldId="359"/>
            <ac:spMk id="3" creationId="{E4CAE880-8AC0-9DAD-E049-091AC790F459}"/>
          </ac:spMkLst>
        </pc:spChg>
        <pc:spChg chg="del">
          <ac:chgData name="Julie Callaert" userId="0f666790-e2ef-4185-bb62-e48df7042895" providerId="ADAL" clId="{A9185984-F695-4463-84B8-3C74B409E172}" dt="2023-12-07T10:03:07.926" v="580" actId="478"/>
          <ac:spMkLst>
            <pc:docMk/>
            <pc:sldMk cId="3312862691" sldId="359"/>
            <ac:spMk id="11" creationId="{ACBFBD05-9875-E67D-3995-928F2DE16E21}"/>
          </ac:spMkLst>
        </pc:spChg>
        <pc:picChg chg="add mod">
          <ac:chgData name="Julie Callaert" userId="0f666790-e2ef-4185-bb62-e48df7042895" providerId="ADAL" clId="{A9185984-F695-4463-84B8-3C74B409E172}" dt="2023-12-07T10:03:32.256" v="586" actId="14100"/>
          <ac:picMkLst>
            <pc:docMk/>
            <pc:sldMk cId="3312862691" sldId="359"/>
            <ac:picMk id="6" creationId="{F8D1ED25-A7EA-A0B5-24DE-C932CA72BEFB}"/>
          </ac:picMkLst>
        </pc:picChg>
        <pc:picChg chg="del">
          <ac:chgData name="Julie Callaert" userId="0f666790-e2ef-4185-bb62-e48df7042895" providerId="ADAL" clId="{A9185984-F695-4463-84B8-3C74B409E172}" dt="2023-12-07T10:02:53.718" v="577" actId="478"/>
          <ac:picMkLst>
            <pc:docMk/>
            <pc:sldMk cId="3312862691" sldId="359"/>
            <ac:picMk id="7" creationId="{C86B26E9-CBA4-D550-1F07-0B43D8C3A79A}"/>
          </ac:picMkLst>
        </pc:picChg>
        <pc:picChg chg="add mod">
          <ac:chgData name="Julie Callaert" userId="0f666790-e2ef-4185-bb62-e48df7042895" providerId="ADAL" clId="{A9185984-F695-4463-84B8-3C74B409E172}" dt="2023-12-07T10:04:02.583" v="592" actId="14100"/>
          <ac:picMkLst>
            <pc:docMk/>
            <pc:sldMk cId="3312862691" sldId="359"/>
            <ac:picMk id="10" creationId="{F8BCF7C8-399B-464A-DDA9-3274B2B381EF}"/>
          </ac:picMkLst>
        </pc:picChg>
        <pc:picChg chg="del">
          <ac:chgData name="Julie Callaert" userId="0f666790-e2ef-4185-bb62-e48df7042895" providerId="ADAL" clId="{A9185984-F695-4463-84B8-3C74B409E172}" dt="2023-12-07T10:02:56.449" v="578" actId="478"/>
          <ac:picMkLst>
            <pc:docMk/>
            <pc:sldMk cId="3312862691" sldId="359"/>
            <ac:picMk id="13" creationId="{0F8E308D-995E-19E9-6AFC-DD8FEAAA85F5}"/>
          </ac:picMkLst>
        </pc:picChg>
      </pc:sldChg>
    </pc:docChg>
  </pc:docChgLst>
  <pc:docChgLst>
    <pc:chgData name="Julie Callaert" userId="0f666790-e2ef-4185-bb62-e48df7042895" providerId="ADAL" clId="{A366A65F-5D24-4A68-8941-747ECC19A2BE}"/>
    <pc:docChg chg="delSld modSld">
      <pc:chgData name="Julie Callaert" userId="0f666790-e2ef-4185-bb62-e48df7042895" providerId="ADAL" clId="{A366A65F-5D24-4A68-8941-747ECC19A2BE}" dt="2024-04-24T08:24:40.004" v="18" actId="6549"/>
      <pc:docMkLst>
        <pc:docMk/>
      </pc:docMkLst>
      <pc:sldChg chg="modNotesTx">
        <pc:chgData name="Julie Callaert" userId="0f666790-e2ef-4185-bb62-e48df7042895" providerId="ADAL" clId="{A366A65F-5D24-4A68-8941-747ECC19A2BE}" dt="2024-04-24T08:23:23.647" v="0" actId="20577"/>
        <pc:sldMkLst>
          <pc:docMk/>
          <pc:sldMk cId="3184248886" sldId="318"/>
        </pc:sldMkLst>
      </pc:sldChg>
      <pc:sldChg chg="modNotesTx">
        <pc:chgData name="Julie Callaert" userId="0f666790-e2ef-4185-bb62-e48df7042895" providerId="ADAL" clId="{A366A65F-5D24-4A68-8941-747ECC19A2BE}" dt="2024-04-24T08:23:34.193" v="1" actId="20577"/>
        <pc:sldMkLst>
          <pc:docMk/>
          <pc:sldMk cId="1931792508" sldId="360"/>
        </pc:sldMkLst>
      </pc:sldChg>
      <pc:sldChg chg="modNotesTx">
        <pc:chgData name="Julie Callaert" userId="0f666790-e2ef-4185-bb62-e48df7042895" providerId="ADAL" clId="{A366A65F-5D24-4A68-8941-747ECC19A2BE}" dt="2024-04-24T08:23:40.397" v="2" actId="6549"/>
        <pc:sldMkLst>
          <pc:docMk/>
          <pc:sldMk cId="3003870939" sldId="361"/>
        </pc:sldMkLst>
      </pc:sldChg>
      <pc:sldChg chg="del">
        <pc:chgData name="Julie Callaert" userId="0f666790-e2ef-4185-bb62-e48df7042895" providerId="ADAL" clId="{A366A65F-5D24-4A68-8941-747ECC19A2BE}" dt="2024-04-24T08:23:44.082" v="3" actId="47"/>
        <pc:sldMkLst>
          <pc:docMk/>
          <pc:sldMk cId="2273593052" sldId="362"/>
        </pc:sldMkLst>
      </pc:sldChg>
      <pc:sldChg chg="modNotesTx">
        <pc:chgData name="Julie Callaert" userId="0f666790-e2ef-4185-bb62-e48df7042895" providerId="ADAL" clId="{A366A65F-5D24-4A68-8941-747ECC19A2BE}" dt="2024-04-24T08:23:47.449" v="4" actId="6549"/>
        <pc:sldMkLst>
          <pc:docMk/>
          <pc:sldMk cId="2266530414" sldId="363"/>
        </pc:sldMkLst>
      </pc:sldChg>
      <pc:sldChg chg="modNotesTx">
        <pc:chgData name="Julie Callaert" userId="0f666790-e2ef-4185-bb62-e48df7042895" providerId="ADAL" clId="{A366A65F-5D24-4A68-8941-747ECC19A2BE}" dt="2024-04-24T08:23:57.281" v="7" actId="6549"/>
        <pc:sldMkLst>
          <pc:docMk/>
          <pc:sldMk cId="1620848110" sldId="364"/>
        </pc:sldMkLst>
      </pc:sldChg>
      <pc:sldChg chg="modNotesTx">
        <pc:chgData name="Julie Callaert" userId="0f666790-e2ef-4185-bb62-e48df7042895" providerId="ADAL" clId="{A366A65F-5D24-4A68-8941-747ECC19A2BE}" dt="2024-04-24T08:24:00.791" v="8" actId="6549"/>
        <pc:sldMkLst>
          <pc:docMk/>
          <pc:sldMk cId="4046204529" sldId="365"/>
        </pc:sldMkLst>
      </pc:sldChg>
      <pc:sldChg chg="modNotesTx">
        <pc:chgData name="Julie Callaert" userId="0f666790-e2ef-4185-bb62-e48df7042895" providerId="ADAL" clId="{A366A65F-5D24-4A68-8941-747ECC19A2BE}" dt="2024-04-24T08:24:15.501" v="12" actId="6549"/>
        <pc:sldMkLst>
          <pc:docMk/>
          <pc:sldMk cId="1865242384" sldId="366"/>
        </pc:sldMkLst>
      </pc:sldChg>
      <pc:sldChg chg="modNotesTx">
        <pc:chgData name="Julie Callaert" userId="0f666790-e2ef-4185-bb62-e48df7042895" providerId="ADAL" clId="{A366A65F-5D24-4A68-8941-747ECC19A2BE}" dt="2024-04-24T08:24:27.339" v="15" actId="6549"/>
        <pc:sldMkLst>
          <pc:docMk/>
          <pc:sldMk cId="459536194" sldId="367"/>
        </pc:sldMkLst>
      </pc:sldChg>
      <pc:sldChg chg="modNotesTx">
        <pc:chgData name="Julie Callaert" userId="0f666790-e2ef-4185-bb62-e48df7042895" providerId="ADAL" clId="{A366A65F-5D24-4A68-8941-747ECC19A2BE}" dt="2024-04-24T08:24:20.981" v="13" actId="6549"/>
        <pc:sldMkLst>
          <pc:docMk/>
          <pc:sldMk cId="1360266870" sldId="368"/>
        </pc:sldMkLst>
      </pc:sldChg>
      <pc:sldChg chg="modNotesTx">
        <pc:chgData name="Julie Callaert" userId="0f666790-e2ef-4185-bb62-e48df7042895" providerId="ADAL" clId="{A366A65F-5D24-4A68-8941-747ECC19A2BE}" dt="2024-04-24T08:24:04.503" v="9" actId="6549"/>
        <pc:sldMkLst>
          <pc:docMk/>
          <pc:sldMk cId="1860941001" sldId="369"/>
        </pc:sldMkLst>
      </pc:sldChg>
      <pc:sldChg chg="modNotesTx">
        <pc:chgData name="Julie Callaert" userId="0f666790-e2ef-4185-bb62-e48df7042895" providerId="ADAL" clId="{A366A65F-5D24-4A68-8941-747ECC19A2BE}" dt="2024-04-24T08:23:54.097" v="6" actId="6549"/>
        <pc:sldMkLst>
          <pc:docMk/>
          <pc:sldMk cId="829183052" sldId="370"/>
        </pc:sldMkLst>
      </pc:sldChg>
      <pc:sldChg chg="modNotesTx">
        <pc:chgData name="Julie Callaert" userId="0f666790-e2ef-4185-bb62-e48df7042895" providerId="ADAL" clId="{A366A65F-5D24-4A68-8941-747ECC19A2BE}" dt="2024-04-24T08:24:08.547" v="10" actId="6549"/>
        <pc:sldMkLst>
          <pc:docMk/>
          <pc:sldMk cId="1376617136" sldId="371"/>
        </pc:sldMkLst>
      </pc:sldChg>
      <pc:sldChg chg="modNotesTx">
        <pc:chgData name="Julie Callaert" userId="0f666790-e2ef-4185-bb62-e48df7042895" providerId="ADAL" clId="{A366A65F-5D24-4A68-8941-747ECC19A2BE}" dt="2024-04-24T08:24:23.510" v="14" actId="6549"/>
        <pc:sldMkLst>
          <pc:docMk/>
          <pc:sldMk cId="1403520703" sldId="372"/>
        </pc:sldMkLst>
      </pc:sldChg>
      <pc:sldChg chg="modNotesTx">
        <pc:chgData name="Julie Callaert" userId="0f666790-e2ef-4185-bb62-e48df7042895" providerId="ADAL" clId="{A366A65F-5D24-4A68-8941-747ECC19A2BE}" dt="2024-04-24T08:24:30.582" v="16" actId="6549"/>
        <pc:sldMkLst>
          <pc:docMk/>
          <pc:sldMk cId="669775882" sldId="373"/>
        </pc:sldMkLst>
      </pc:sldChg>
      <pc:sldChg chg="modNotesTx">
        <pc:chgData name="Julie Callaert" userId="0f666790-e2ef-4185-bb62-e48df7042895" providerId="ADAL" clId="{A366A65F-5D24-4A68-8941-747ECC19A2BE}" dt="2024-04-24T08:24:36.278" v="17" actId="6549"/>
        <pc:sldMkLst>
          <pc:docMk/>
          <pc:sldMk cId="122992693" sldId="374"/>
        </pc:sldMkLst>
      </pc:sldChg>
      <pc:sldChg chg="modNotesTx">
        <pc:chgData name="Julie Callaert" userId="0f666790-e2ef-4185-bb62-e48df7042895" providerId="ADAL" clId="{A366A65F-5D24-4A68-8941-747ECC19A2BE}" dt="2024-04-24T08:23:51.333" v="5" actId="6549"/>
        <pc:sldMkLst>
          <pc:docMk/>
          <pc:sldMk cId="1957877620" sldId="376"/>
        </pc:sldMkLst>
      </pc:sldChg>
      <pc:sldChg chg="modNotesTx">
        <pc:chgData name="Julie Callaert" userId="0f666790-e2ef-4185-bb62-e48df7042895" providerId="ADAL" clId="{A366A65F-5D24-4A68-8941-747ECC19A2BE}" dt="2024-04-24T08:24:40.004" v="18" actId="6549"/>
        <pc:sldMkLst>
          <pc:docMk/>
          <pc:sldMk cId="3563593639" sldId="381"/>
        </pc:sldMkLst>
      </pc:sldChg>
    </pc:docChg>
  </pc:docChgLst>
  <pc:docChgLst>
    <pc:chgData name="Laura Lecluyse" userId="199105fd-bcac-408e-bdca-1ccccf7c5112" providerId="ADAL" clId="{DC2BB803-1513-428F-B277-D22ACE90FF63}"/>
    <pc:docChg chg="undo custSel addSld modSld">
      <pc:chgData name="Laura Lecluyse" userId="199105fd-bcac-408e-bdca-1ccccf7c5112" providerId="ADAL" clId="{DC2BB803-1513-428F-B277-D22ACE90FF63}" dt="2021-09-07T07:26:07.635" v="2326" actId="403"/>
      <pc:docMkLst>
        <pc:docMk/>
      </pc:docMkLst>
      <pc:sldChg chg="modSp mod">
        <pc:chgData name="Laura Lecluyse" userId="199105fd-bcac-408e-bdca-1ccccf7c5112" providerId="ADAL" clId="{DC2BB803-1513-428F-B277-D22ACE90FF63}" dt="2021-09-06T13:19:40.398" v="601" actId="20577"/>
        <pc:sldMkLst>
          <pc:docMk/>
          <pc:sldMk cId="1315226345" sldId="304"/>
        </pc:sldMkLst>
        <pc:spChg chg="mod">
          <ac:chgData name="Laura Lecluyse" userId="199105fd-bcac-408e-bdca-1ccccf7c5112" providerId="ADAL" clId="{DC2BB803-1513-428F-B277-D22ACE90FF63}" dt="2021-09-06T13:19:40.398" v="601" actId="20577"/>
          <ac:spMkLst>
            <pc:docMk/>
            <pc:sldMk cId="1315226345" sldId="304"/>
            <ac:spMk id="7" creationId="{597462FF-42D9-4C19-AC37-8D2CFE0DD167}"/>
          </ac:spMkLst>
        </pc:spChg>
      </pc:sldChg>
      <pc:sldChg chg="addSp modSp mod">
        <pc:chgData name="Laura Lecluyse" userId="199105fd-bcac-408e-bdca-1ccccf7c5112" providerId="ADAL" clId="{DC2BB803-1513-428F-B277-D22ACE90FF63}" dt="2021-09-07T05:58:07.184" v="2186" actId="20577"/>
        <pc:sldMkLst>
          <pc:docMk/>
          <pc:sldMk cId="1216758036" sldId="305"/>
        </pc:sldMkLst>
        <pc:spChg chg="mod">
          <ac:chgData name="Laura Lecluyse" userId="199105fd-bcac-408e-bdca-1ccccf7c5112" providerId="ADAL" clId="{DC2BB803-1513-428F-B277-D22ACE90FF63}" dt="2021-09-06T14:13:40.791" v="1543" actId="1076"/>
          <ac:spMkLst>
            <pc:docMk/>
            <pc:sldMk cId="1216758036" sldId="305"/>
            <ac:spMk id="2" creationId="{AD28F014-E767-486D-9DE6-954DA60128C2}"/>
          </ac:spMkLst>
        </pc:spChg>
        <pc:spChg chg="add mod">
          <ac:chgData name="Laura Lecluyse" userId="199105fd-bcac-408e-bdca-1ccccf7c5112" providerId="ADAL" clId="{DC2BB803-1513-428F-B277-D22ACE90FF63}" dt="2021-09-07T05:57:55.425" v="2176" actId="20577"/>
          <ac:spMkLst>
            <pc:docMk/>
            <pc:sldMk cId="1216758036" sldId="305"/>
            <ac:spMk id="3" creationId="{C45DBFB9-539C-45C9-A6A2-DFD312B360CD}"/>
          </ac:spMkLst>
        </pc:spChg>
        <pc:spChg chg="add mod">
          <ac:chgData name="Laura Lecluyse" userId="199105fd-bcac-408e-bdca-1ccccf7c5112" providerId="ADAL" clId="{DC2BB803-1513-428F-B277-D22ACE90FF63}" dt="2021-09-07T05:58:07.184" v="2186" actId="20577"/>
          <ac:spMkLst>
            <pc:docMk/>
            <pc:sldMk cId="1216758036" sldId="305"/>
            <ac:spMk id="9" creationId="{D7EC11EB-146A-49A6-A00A-55198193E27C}"/>
          </ac:spMkLst>
        </pc:spChg>
        <pc:spChg chg="add mod">
          <ac:chgData name="Laura Lecluyse" userId="199105fd-bcac-408e-bdca-1ccccf7c5112" providerId="ADAL" clId="{DC2BB803-1513-428F-B277-D22ACE90FF63}" dt="2021-09-06T14:30:48.897" v="2132" actId="20577"/>
          <ac:spMkLst>
            <pc:docMk/>
            <pc:sldMk cId="1216758036" sldId="305"/>
            <ac:spMk id="13" creationId="{2B8B0A89-F018-48E6-B552-520687D4F841}"/>
          </ac:spMkLst>
        </pc:spChg>
        <pc:picChg chg="add mod">
          <ac:chgData name="Laura Lecluyse" userId="199105fd-bcac-408e-bdca-1ccccf7c5112" providerId="ADAL" clId="{DC2BB803-1513-428F-B277-D22ACE90FF63}" dt="2021-09-06T14:13:42.159" v="1544" actId="1076"/>
          <ac:picMkLst>
            <pc:docMk/>
            <pc:sldMk cId="1216758036" sldId="305"/>
            <ac:picMk id="6" creationId="{7DB680DB-0718-4955-B36E-0E3127E55829}"/>
          </ac:picMkLst>
        </pc:picChg>
        <pc:cxnChg chg="add mod">
          <ac:chgData name="Laura Lecluyse" userId="199105fd-bcac-408e-bdca-1ccccf7c5112" providerId="ADAL" clId="{DC2BB803-1513-428F-B277-D22ACE90FF63}" dt="2021-09-06T14:20:37.927" v="1691" actId="14100"/>
          <ac:cxnSpMkLst>
            <pc:docMk/>
            <pc:sldMk cId="1216758036" sldId="305"/>
            <ac:cxnSpMk id="7" creationId="{AB42D6F5-9D95-4983-9A81-90FAC4A8EA16}"/>
          </ac:cxnSpMkLst>
        </pc:cxnChg>
        <pc:cxnChg chg="add">
          <ac:chgData name="Laura Lecluyse" userId="199105fd-bcac-408e-bdca-1ccccf7c5112" providerId="ADAL" clId="{DC2BB803-1513-428F-B277-D22ACE90FF63}" dt="2021-09-06T14:20:27.498" v="1688" actId="11529"/>
          <ac:cxnSpMkLst>
            <pc:docMk/>
            <pc:sldMk cId="1216758036" sldId="305"/>
            <ac:cxnSpMk id="11" creationId="{5F9490CC-FB3A-4F41-A320-7AD63B19A81E}"/>
          </ac:cxnSpMkLst>
        </pc:cxnChg>
        <pc:cxnChg chg="add mod">
          <ac:chgData name="Laura Lecluyse" userId="199105fd-bcac-408e-bdca-1ccccf7c5112" providerId="ADAL" clId="{DC2BB803-1513-428F-B277-D22ACE90FF63}" dt="2021-09-06T14:23:02.592" v="1867" actId="14100"/>
          <ac:cxnSpMkLst>
            <pc:docMk/>
            <pc:sldMk cId="1216758036" sldId="305"/>
            <ac:cxnSpMk id="14" creationId="{CAE0B168-8865-4A26-A56C-CF4234DBED01}"/>
          </ac:cxnSpMkLst>
        </pc:cxnChg>
      </pc:sldChg>
      <pc:sldChg chg="modSp mod">
        <pc:chgData name="Laura Lecluyse" userId="199105fd-bcac-408e-bdca-1ccccf7c5112" providerId="ADAL" clId="{DC2BB803-1513-428F-B277-D22ACE90FF63}" dt="2021-09-06T13:21:32.391" v="631" actId="20577"/>
        <pc:sldMkLst>
          <pc:docMk/>
          <pc:sldMk cId="1235983585" sldId="308"/>
        </pc:sldMkLst>
        <pc:spChg chg="mod">
          <ac:chgData name="Laura Lecluyse" userId="199105fd-bcac-408e-bdca-1ccccf7c5112" providerId="ADAL" clId="{DC2BB803-1513-428F-B277-D22ACE90FF63}" dt="2021-09-06T13:21:32.391" v="631" actId="20577"/>
          <ac:spMkLst>
            <pc:docMk/>
            <pc:sldMk cId="1235983585" sldId="308"/>
            <ac:spMk id="2" creationId="{AD28F014-E767-486D-9DE6-954DA60128C2}"/>
          </ac:spMkLst>
        </pc:spChg>
        <pc:graphicFrameChg chg="mod">
          <ac:chgData name="Laura Lecluyse" userId="199105fd-bcac-408e-bdca-1ccccf7c5112" providerId="ADAL" clId="{DC2BB803-1513-428F-B277-D22ACE90FF63}" dt="2021-09-06T13:20:34.864" v="626" actId="20577"/>
          <ac:graphicFrameMkLst>
            <pc:docMk/>
            <pc:sldMk cId="1235983585" sldId="308"/>
            <ac:graphicFrameMk id="9" creationId="{BC1DAEE2-E51B-44B6-8E9F-48F89B8D8860}"/>
          </ac:graphicFrameMkLst>
        </pc:graphicFrameChg>
      </pc:sldChg>
      <pc:sldChg chg="modSp mod modAnim">
        <pc:chgData name="Laura Lecluyse" userId="199105fd-bcac-408e-bdca-1ccccf7c5112" providerId="ADAL" clId="{DC2BB803-1513-428F-B277-D22ACE90FF63}" dt="2021-09-07T05:53:11.746" v="2148" actId="20577"/>
        <pc:sldMkLst>
          <pc:docMk/>
          <pc:sldMk cId="3308489999" sldId="309"/>
        </pc:sldMkLst>
        <pc:spChg chg="mod">
          <ac:chgData name="Laura Lecluyse" userId="199105fd-bcac-408e-bdca-1ccccf7c5112" providerId="ADAL" clId="{DC2BB803-1513-428F-B277-D22ACE90FF63}" dt="2021-09-07T05:53:11.746" v="2148" actId="20577"/>
          <ac:spMkLst>
            <pc:docMk/>
            <pc:sldMk cId="3308489999" sldId="309"/>
            <ac:spMk id="2" creationId="{AD28F014-E767-486D-9DE6-954DA60128C2}"/>
          </ac:spMkLst>
        </pc:spChg>
      </pc:sldChg>
      <pc:sldChg chg="addSp delSp modSp add mod modClrScheme modAnim chgLayout">
        <pc:chgData name="Laura Lecluyse" userId="199105fd-bcac-408e-bdca-1ccccf7c5112" providerId="ADAL" clId="{DC2BB803-1513-428F-B277-D22ACE90FF63}" dt="2021-09-07T05:53:33.901" v="2149" actId="6549"/>
        <pc:sldMkLst>
          <pc:docMk/>
          <pc:sldMk cId="2415227558" sldId="310"/>
        </pc:sldMkLst>
        <pc:spChg chg="mod ord">
          <ac:chgData name="Laura Lecluyse" userId="199105fd-bcac-408e-bdca-1ccccf7c5112" providerId="ADAL" clId="{DC2BB803-1513-428F-B277-D22ACE90FF63}" dt="2021-09-06T13:03:11.878" v="44" actId="1076"/>
          <ac:spMkLst>
            <pc:docMk/>
            <pc:sldMk cId="2415227558" sldId="310"/>
            <ac:spMk id="2" creationId="{AD28F014-E767-486D-9DE6-954DA60128C2}"/>
          </ac:spMkLst>
        </pc:spChg>
        <pc:spChg chg="add del mod ord">
          <ac:chgData name="Laura Lecluyse" userId="199105fd-bcac-408e-bdca-1ccccf7c5112" providerId="ADAL" clId="{DC2BB803-1513-428F-B277-D22ACE90FF63}" dt="2021-09-06T13:02:38.699" v="34" actId="700"/>
          <ac:spMkLst>
            <pc:docMk/>
            <pc:sldMk cId="2415227558" sldId="310"/>
            <ac:spMk id="6" creationId="{473AFC93-6132-4D0F-91EF-27BAFD8F9A63}"/>
          </ac:spMkLst>
        </pc:spChg>
        <pc:spChg chg="add del mod ord">
          <ac:chgData name="Laura Lecluyse" userId="199105fd-bcac-408e-bdca-1ccccf7c5112" providerId="ADAL" clId="{DC2BB803-1513-428F-B277-D22ACE90FF63}" dt="2021-09-06T13:02:38.699" v="34" actId="700"/>
          <ac:spMkLst>
            <pc:docMk/>
            <pc:sldMk cId="2415227558" sldId="310"/>
            <ac:spMk id="7" creationId="{F50DB015-972F-40A4-B1EC-20042E4C9448}"/>
          </ac:spMkLst>
        </pc:spChg>
        <pc:spChg chg="add del mod ord">
          <ac:chgData name="Laura Lecluyse" userId="199105fd-bcac-408e-bdca-1ccccf7c5112" providerId="ADAL" clId="{DC2BB803-1513-428F-B277-D22ACE90FF63}" dt="2021-09-06T13:02:38.699" v="34" actId="700"/>
          <ac:spMkLst>
            <pc:docMk/>
            <pc:sldMk cId="2415227558" sldId="310"/>
            <ac:spMk id="9" creationId="{B65D6548-35CD-46CF-8A32-68D5F68C9192}"/>
          </ac:spMkLst>
        </pc:spChg>
        <pc:spChg chg="del">
          <ac:chgData name="Laura Lecluyse" userId="199105fd-bcac-408e-bdca-1ccccf7c5112" providerId="ADAL" clId="{DC2BB803-1513-428F-B277-D22ACE90FF63}" dt="2021-09-06T13:01:13.400" v="11" actId="478"/>
          <ac:spMkLst>
            <pc:docMk/>
            <pc:sldMk cId="2415227558" sldId="310"/>
            <ac:spMk id="12" creationId="{EF7124B9-725F-4315-9EF7-B2C47FF24FBE}"/>
          </ac:spMkLst>
        </pc:spChg>
        <pc:spChg chg="add del mod ord">
          <ac:chgData name="Laura Lecluyse" userId="199105fd-bcac-408e-bdca-1ccccf7c5112" providerId="ADAL" clId="{DC2BB803-1513-428F-B277-D22ACE90FF63}" dt="2021-09-06T13:02:38.699" v="34" actId="700"/>
          <ac:spMkLst>
            <pc:docMk/>
            <pc:sldMk cId="2415227558" sldId="310"/>
            <ac:spMk id="15" creationId="{78382D90-BA1F-48F0-B312-934DB1AC979B}"/>
          </ac:spMkLst>
        </pc:spChg>
        <pc:spChg chg="add mod">
          <ac:chgData name="Laura Lecluyse" userId="199105fd-bcac-408e-bdca-1ccccf7c5112" providerId="ADAL" clId="{DC2BB803-1513-428F-B277-D22ACE90FF63}" dt="2021-09-06T13:03:32.582" v="56" actId="20577"/>
          <ac:spMkLst>
            <pc:docMk/>
            <pc:sldMk cId="2415227558" sldId="310"/>
            <ac:spMk id="16" creationId="{A9503E71-FB9B-4A02-BCED-740CC1FD000F}"/>
          </ac:spMkLst>
        </pc:spChg>
        <pc:spChg chg="add mod">
          <ac:chgData name="Laura Lecluyse" userId="199105fd-bcac-408e-bdca-1ccccf7c5112" providerId="ADAL" clId="{DC2BB803-1513-428F-B277-D22ACE90FF63}" dt="2021-09-07T05:53:33.901" v="2149" actId="6549"/>
          <ac:spMkLst>
            <pc:docMk/>
            <pc:sldMk cId="2415227558" sldId="310"/>
            <ac:spMk id="19" creationId="{6D8F9C73-9F6E-4FF4-96F8-45C659E1799E}"/>
          </ac:spMkLst>
        </pc:spChg>
        <pc:graphicFrameChg chg="add mod modGraphic">
          <ac:chgData name="Laura Lecluyse" userId="199105fd-bcac-408e-bdca-1ccccf7c5112" providerId="ADAL" clId="{DC2BB803-1513-428F-B277-D22ACE90FF63}" dt="2021-09-06T13:06:50.170" v="108" actId="14100"/>
          <ac:graphicFrameMkLst>
            <pc:docMk/>
            <pc:sldMk cId="2415227558" sldId="310"/>
            <ac:graphicFrameMk id="3" creationId="{CD008EC0-4249-4CA7-B7C4-FF1136E2E718}"/>
          </ac:graphicFrameMkLst>
        </pc:graphicFrameChg>
        <pc:graphicFrameChg chg="del">
          <ac:chgData name="Laura Lecluyse" userId="199105fd-bcac-408e-bdca-1ccccf7c5112" providerId="ADAL" clId="{DC2BB803-1513-428F-B277-D22ACE90FF63}" dt="2021-09-06T13:01:12.293" v="10" actId="478"/>
          <ac:graphicFrameMkLst>
            <pc:docMk/>
            <pc:sldMk cId="2415227558" sldId="310"/>
            <ac:graphicFrameMk id="10" creationId="{65811BA2-07D6-43F4-9BDF-27A54E749A5E}"/>
          </ac:graphicFrameMkLst>
        </pc:graphicFrameChg>
        <pc:graphicFrameChg chg="del">
          <ac:chgData name="Laura Lecluyse" userId="199105fd-bcac-408e-bdca-1ccccf7c5112" providerId="ADAL" clId="{DC2BB803-1513-428F-B277-D22ACE90FF63}" dt="2021-09-06T13:01:09.940" v="8" actId="478"/>
          <ac:graphicFrameMkLst>
            <pc:docMk/>
            <pc:sldMk cId="2415227558" sldId="310"/>
            <ac:graphicFrameMk id="11" creationId="{4D173137-E2A7-4C04-B69F-B1D223C27F8C}"/>
          </ac:graphicFrameMkLst>
        </pc:graphicFrameChg>
        <pc:graphicFrameChg chg="del">
          <ac:chgData name="Laura Lecluyse" userId="199105fd-bcac-408e-bdca-1ccccf7c5112" providerId="ADAL" clId="{DC2BB803-1513-428F-B277-D22ACE90FF63}" dt="2021-09-06T13:01:11.265" v="9" actId="478"/>
          <ac:graphicFrameMkLst>
            <pc:docMk/>
            <pc:sldMk cId="2415227558" sldId="310"/>
            <ac:graphicFrameMk id="13" creationId="{9A263502-177F-435D-BA5B-49D885F016F8}"/>
          </ac:graphicFrameMkLst>
        </pc:graphicFrameChg>
        <pc:graphicFrameChg chg="add del mod">
          <ac:chgData name="Laura Lecluyse" userId="199105fd-bcac-408e-bdca-1ccccf7c5112" providerId="ADAL" clId="{DC2BB803-1513-428F-B277-D22ACE90FF63}" dt="2021-09-06T13:04:04.833" v="58"/>
          <ac:graphicFrameMkLst>
            <pc:docMk/>
            <pc:sldMk cId="2415227558" sldId="310"/>
            <ac:graphicFrameMk id="17" creationId="{D2181276-60EE-46A9-93EB-2203281EF838}"/>
          </ac:graphicFrameMkLst>
        </pc:graphicFrameChg>
        <pc:graphicFrameChg chg="add mod modGraphic">
          <ac:chgData name="Laura Lecluyse" userId="199105fd-bcac-408e-bdca-1ccccf7c5112" providerId="ADAL" clId="{DC2BB803-1513-428F-B277-D22ACE90FF63}" dt="2021-09-06T13:04:50.456" v="68" actId="6549"/>
          <ac:graphicFrameMkLst>
            <pc:docMk/>
            <pc:sldMk cId="2415227558" sldId="310"/>
            <ac:graphicFrameMk id="18" creationId="{A2C4A8C8-C8D0-4329-B0B0-07C2FAA41B44}"/>
          </ac:graphicFrameMkLst>
        </pc:graphicFrameChg>
        <pc:cxnChg chg="del">
          <ac:chgData name="Laura Lecluyse" userId="199105fd-bcac-408e-bdca-1ccccf7c5112" providerId="ADAL" clId="{DC2BB803-1513-428F-B277-D22ACE90FF63}" dt="2021-09-06T13:01:08.292" v="7" actId="478"/>
          <ac:cxnSpMkLst>
            <pc:docMk/>
            <pc:sldMk cId="2415227558" sldId="310"/>
            <ac:cxnSpMk id="4" creationId="{5E2DAF79-2A1C-4B52-B2A7-3C5E44737670}"/>
          </ac:cxnSpMkLst>
        </pc:cxnChg>
        <pc:cxnChg chg="del">
          <ac:chgData name="Laura Lecluyse" userId="199105fd-bcac-408e-bdca-1ccccf7c5112" providerId="ADAL" clId="{DC2BB803-1513-428F-B277-D22ACE90FF63}" dt="2021-09-06T13:01:14.318" v="12" actId="478"/>
          <ac:cxnSpMkLst>
            <pc:docMk/>
            <pc:sldMk cId="2415227558" sldId="310"/>
            <ac:cxnSpMk id="14" creationId="{4E3FD042-9F2A-429E-B834-3A3FEBBDE459}"/>
          </ac:cxnSpMkLst>
        </pc:cxnChg>
      </pc:sldChg>
      <pc:sldChg chg="addSp delSp modSp add mod">
        <pc:chgData name="Laura Lecluyse" userId="199105fd-bcac-408e-bdca-1ccccf7c5112" providerId="ADAL" clId="{DC2BB803-1513-428F-B277-D22ACE90FF63}" dt="2021-09-07T05:53:36.407" v="2150" actId="6549"/>
        <pc:sldMkLst>
          <pc:docMk/>
          <pc:sldMk cId="4034060617" sldId="311"/>
        </pc:sldMkLst>
        <pc:spChg chg="mod">
          <ac:chgData name="Laura Lecluyse" userId="199105fd-bcac-408e-bdca-1ccccf7c5112" providerId="ADAL" clId="{DC2BB803-1513-428F-B277-D22ACE90FF63}" dt="2021-09-06T13:05:36.313" v="80" actId="20577"/>
          <ac:spMkLst>
            <pc:docMk/>
            <pc:sldMk cId="4034060617" sldId="311"/>
            <ac:spMk id="2" creationId="{AD28F014-E767-486D-9DE6-954DA60128C2}"/>
          </ac:spMkLst>
        </pc:spChg>
        <pc:spChg chg="add del mod">
          <ac:chgData name="Laura Lecluyse" userId="199105fd-bcac-408e-bdca-1ccccf7c5112" providerId="ADAL" clId="{DC2BB803-1513-428F-B277-D22ACE90FF63}" dt="2021-09-06T13:08:26.913" v="157" actId="478"/>
          <ac:spMkLst>
            <pc:docMk/>
            <pc:sldMk cId="4034060617" sldId="311"/>
            <ac:spMk id="11" creationId="{01E189A9-26ED-4407-9AB6-ABB4BB755ECB}"/>
          </ac:spMkLst>
        </pc:spChg>
        <pc:spChg chg="add mod">
          <ac:chgData name="Laura Lecluyse" userId="199105fd-bcac-408e-bdca-1ccccf7c5112" providerId="ADAL" clId="{DC2BB803-1513-428F-B277-D22ACE90FF63}" dt="2021-09-07T05:53:36.407" v="2150" actId="6549"/>
          <ac:spMkLst>
            <pc:docMk/>
            <pc:sldMk cId="4034060617" sldId="311"/>
            <ac:spMk id="12" creationId="{F329D3CD-BF41-4C4F-934A-64990EFB9B7C}"/>
          </ac:spMkLst>
        </pc:spChg>
        <pc:spChg chg="mod">
          <ac:chgData name="Laura Lecluyse" userId="199105fd-bcac-408e-bdca-1ccccf7c5112" providerId="ADAL" clId="{DC2BB803-1513-428F-B277-D22ACE90FF63}" dt="2021-09-06T13:05:42.385" v="92" actId="20577"/>
          <ac:spMkLst>
            <pc:docMk/>
            <pc:sldMk cId="4034060617" sldId="311"/>
            <ac:spMk id="16" creationId="{A9503E71-FB9B-4A02-BCED-740CC1FD000F}"/>
          </ac:spMkLst>
        </pc:spChg>
        <pc:graphicFrameChg chg="del">
          <ac:chgData name="Laura Lecluyse" userId="199105fd-bcac-408e-bdca-1ccccf7c5112" providerId="ADAL" clId="{DC2BB803-1513-428F-B277-D22ACE90FF63}" dt="2021-09-06T13:05:47.584" v="94" actId="478"/>
          <ac:graphicFrameMkLst>
            <pc:docMk/>
            <pc:sldMk cId="4034060617" sldId="311"/>
            <ac:graphicFrameMk id="3" creationId="{CD008EC0-4249-4CA7-B7C4-FF1136E2E718}"/>
          </ac:graphicFrameMkLst>
        </pc:graphicFrameChg>
        <pc:graphicFrameChg chg="add mod modGraphic">
          <ac:chgData name="Laura Lecluyse" userId="199105fd-bcac-408e-bdca-1ccccf7c5112" providerId="ADAL" clId="{DC2BB803-1513-428F-B277-D22ACE90FF63}" dt="2021-09-06T14:27:03.160" v="2085" actId="20577"/>
          <ac:graphicFrameMkLst>
            <pc:docMk/>
            <pc:sldMk cId="4034060617" sldId="311"/>
            <ac:graphicFrameMk id="4" creationId="{17E1CAE5-1EE7-4382-8593-CAB56480F34D}"/>
          </ac:graphicFrameMkLst>
        </pc:graphicFrameChg>
        <pc:graphicFrameChg chg="add del mod">
          <ac:chgData name="Laura Lecluyse" userId="199105fd-bcac-408e-bdca-1ccccf7c5112" providerId="ADAL" clId="{DC2BB803-1513-428F-B277-D22ACE90FF63}" dt="2021-09-06T13:06:18.594" v="102"/>
          <ac:graphicFrameMkLst>
            <pc:docMk/>
            <pc:sldMk cId="4034060617" sldId="311"/>
            <ac:graphicFrameMk id="6" creationId="{60D35D5D-20D5-45FF-8C26-718C279C6F63}"/>
          </ac:graphicFrameMkLst>
        </pc:graphicFrameChg>
        <pc:graphicFrameChg chg="add mod modGraphic">
          <ac:chgData name="Laura Lecluyse" userId="199105fd-bcac-408e-bdca-1ccccf7c5112" providerId="ADAL" clId="{DC2BB803-1513-428F-B277-D22ACE90FF63}" dt="2021-09-06T14:27:37.872" v="2124" actId="20577"/>
          <ac:graphicFrameMkLst>
            <pc:docMk/>
            <pc:sldMk cId="4034060617" sldId="311"/>
            <ac:graphicFrameMk id="7" creationId="{2569E40D-2932-4AE5-A918-D23E109D7CD0}"/>
          </ac:graphicFrameMkLst>
        </pc:graphicFrameChg>
        <pc:graphicFrameChg chg="del">
          <ac:chgData name="Laura Lecluyse" userId="199105fd-bcac-408e-bdca-1ccccf7c5112" providerId="ADAL" clId="{DC2BB803-1513-428F-B277-D22ACE90FF63}" dt="2021-09-06T13:05:45.837" v="93" actId="478"/>
          <ac:graphicFrameMkLst>
            <pc:docMk/>
            <pc:sldMk cId="4034060617" sldId="311"/>
            <ac:graphicFrameMk id="18" creationId="{A2C4A8C8-C8D0-4329-B0B0-07C2FAA41B44}"/>
          </ac:graphicFrameMkLst>
        </pc:graphicFrameChg>
      </pc:sldChg>
      <pc:sldChg chg="addSp delSp modSp add mod">
        <pc:chgData name="Laura Lecluyse" userId="199105fd-bcac-408e-bdca-1ccccf7c5112" providerId="ADAL" clId="{DC2BB803-1513-428F-B277-D22ACE90FF63}" dt="2021-09-07T05:54:45.305" v="2154" actId="20577"/>
        <pc:sldMkLst>
          <pc:docMk/>
          <pc:sldMk cId="4074813297" sldId="312"/>
        </pc:sldMkLst>
        <pc:spChg chg="mod">
          <ac:chgData name="Laura Lecluyse" userId="199105fd-bcac-408e-bdca-1ccccf7c5112" providerId="ADAL" clId="{DC2BB803-1513-428F-B277-D22ACE90FF63}" dt="2021-09-06T13:09:59.201" v="323" actId="20577"/>
          <ac:spMkLst>
            <pc:docMk/>
            <pc:sldMk cId="4074813297" sldId="312"/>
            <ac:spMk id="2" creationId="{AD28F014-E767-486D-9DE6-954DA60128C2}"/>
          </ac:spMkLst>
        </pc:spChg>
        <pc:spChg chg="del mod">
          <ac:chgData name="Laura Lecluyse" userId="199105fd-bcac-408e-bdca-1ccccf7c5112" providerId="ADAL" clId="{DC2BB803-1513-428F-B277-D22ACE90FF63}" dt="2021-09-06T13:09:17.623" v="164" actId="478"/>
          <ac:spMkLst>
            <pc:docMk/>
            <pc:sldMk cId="4074813297" sldId="312"/>
            <ac:spMk id="16" creationId="{A9503E71-FB9B-4A02-BCED-740CC1FD000F}"/>
          </ac:spMkLst>
        </pc:spChg>
        <pc:graphicFrameChg chg="add mod modGraphic">
          <ac:chgData name="Laura Lecluyse" userId="199105fd-bcac-408e-bdca-1ccccf7c5112" providerId="ADAL" clId="{DC2BB803-1513-428F-B277-D22ACE90FF63}" dt="2021-09-07T05:54:45.305" v="2154" actId="20577"/>
          <ac:graphicFrameMkLst>
            <pc:docMk/>
            <pc:sldMk cId="4074813297" sldId="312"/>
            <ac:graphicFrameMk id="3" creationId="{C1AD6040-EF7A-4CCE-A287-F32D8C13FAA4}"/>
          </ac:graphicFrameMkLst>
        </pc:graphicFrameChg>
        <pc:graphicFrameChg chg="del">
          <ac:chgData name="Laura Lecluyse" userId="199105fd-bcac-408e-bdca-1ccccf7c5112" providerId="ADAL" clId="{DC2BB803-1513-428F-B277-D22ACE90FF63}" dt="2021-09-06T13:09:13.073" v="159" actId="478"/>
          <ac:graphicFrameMkLst>
            <pc:docMk/>
            <pc:sldMk cId="4074813297" sldId="312"/>
            <ac:graphicFrameMk id="4" creationId="{17E1CAE5-1EE7-4382-8593-CAB56480F34D}"/>
          </ac:graphicFrameMkLst>
        </pc:graphicFrameChg>
        <pc:graphicFrameChg chg="del modGraphic">
          <ac:chgData name="Laura Lecluyse" userId="199105fd-bcac-408e-bdca-1ccccf7c5112" providerId="ADAL" clId="{DC2BB803-1513-428F-B277-D22ACE90FF63}" dt="2021-09-06T13:09:15.906" v="162" actId="478"/>
          <ac:graphicFrameMkLst>
            <pc:docMk/>
            <pc:sldMk cId="4074813297" sldId="312"/>
            <ac:graphicFrameMk id="7" creationId="{2569E40D-2932-4AE5-A918-D23E109D7CD0}"/>
          </ac:graphicFrameMkLst>
        </pc:graphicFrameChg>
      </pc:sldChg>
      <pc:sldChg chg="addSp delSp modSp add mod">
        <pc:chgData name="Laura Lecluyse" userId="199105fd-bcac-408e-bdca-1ccccf7c5112" providerId="ADAL" clId="{DC2BB803-1513-428F-B277-D22ACE90FF63}" dt="2021-09-07T06:49:29.654" v="2245" actId="108"/>
        <pc:sldMkLst>
          <pc:docMk/>
          <pc:sldMk cId="656060036" sldId="313"/>
        </pc:sldMkLst>
        <pc:spChg chg="mod">
          <ac:chgData name="Laura Lecluyse" userId="199105fd-bcac-408e-bdca-1ccccf7c5112" providerId="ADAL" clId="{DC2BB803-1513-428F-B277-D22ACE90FF63}" dt="2021-09-06T13:27:17.791" v="816" actId="20577"/>
          <ac:spMkLst>
            <pc:docMk/>
            <pc:sldMk cId="656060036" sldId="313"/>
            <ac:spMk id="2" creationId="{AD28F014-E767-486D-9DE6-954DA60128C2}"/>
          </ac:spMkLst>
        </pc:spChg>
        <pc:spChg chg="mod">
          <ac:chgData name="Laura Lecluyse" userId="199105fd-bcac-408e-bdca-1ccccf7c5112" providerId="ADAL" clId="{DC2BB803-1513-428F-B277-D22ACE90FF63}" dt="2021-09-06T13:25:57.079" v="758" actId="1076"/>
          <ac:spMkLst>
            <pc:docMk/>
            <pc:sldMk cId="656060036" sldId="313"/>
            <ac:spMk id="5" creationId="{B42642B1-A124-4678-8F3A-068BC66E946D}"/>
          </ac:spMkLst>
        </pc:spChg>
        <pc:graphicFrameChg chg="del">
          <ac:chgData name="Laura Lecluyse" userId="199105fd-bcac-408e-bdca-1ccccf7c5112" providerId="ADAL" clId="{DC2BB803-1513-428F-B277-D22ACE90FF63}" dt="2021-09-06T13:23:24.127" v="687" actId="478"/>
          <ac:graphicFrameMkLst>
            <pc:docMk/>
            <pc:sldMk cId="656060036" sldId="313"/>
            <ac:graphicFrameMk id="3" creationId="{C1AD6040-EF7A-4CCE-A287-F32D8C13FAA4}"/>
          </ac:graphicFrameMkLst>
        </pc:graphicFrameChg>
        <pc:graphicFrameChg chg="add mod modGraphic">
          <ac:chgData name="Laura Lecluyse" userId="199105fd-bcac-408e-bdca-1ccccf7c5112" providerId="ADAL" clId="{DC2BB803-1513-428F-B277-D22ACE90FF63}" dt="2021-09-07T06:49:29.654" v="2245" actId="108"/>
          <ac:graphicFrameMkLst>
            <pc:docMk/>
            <pc:sldMk cId="656060036" sldId="313"/>
            <ac:graphicFrameMk id="4" creationId="{F0DCF3D4-0C95-4FDD-B61D-EB2161FD62F8}"/>
          </ac:graphicFrameMkLst>
        </pc:graphicFrameChg>
        <pc:graphicFrameChg chg="add del mod">
          <ac:chgData name="Laura Lecluyse" userId="199105fd-bcac-408e-bdca-1ccccf7c5112" providerId="ADAL" clId="{DC2BB803-1513-428F-B277-D22ACE90FF63}" dt="2021-09-07T06:38:07.043" v="2229" actId="478"/>
          <ac:graphicFrameMkLst>
            <pc:docMk/>
            <pc:sldMk cId="656060036" sldId="313"/>
            <ac:graphicFrameMk id="7" creationId="{26A3AC4B-A66B-4316-A949-5274D71B409C}"/>
          </ac:graphicFrameMkLst>
        </pc:graphicFrameChg>
        <pc:graphicFrameChg chg="add mod">
          <ac:chgData name="Laura Lecluyse" userId="199105fd-bcac-408e-bdca-1ccccf7c5112" providerId="ADAL" clId="{DC2BB803-1513-428F-B277-D22ACE90FF63}" dt="2021-09-07T06:38:21.057" v="2240"/>
          <ac:graphicFrameMkLst>
            <pc:docMk/>
            <pc:sldMk cId="656060036" sldId="313"/>
            <ac:graphicFrameMk id="9" creationId="{CA5BB6F9-7FDF-44BA-A43A-1C60C983F40F}"/>
          </ac:graphicFrameMkLst>
        </pc:graphicFrameChg>
      </pc:sldChg>
      <pc:sldChg chg="addSp delSp modSp add mod">
        <pc:chgData name="Laura Lecluyse" userId="199105fd-bcac-408e-bdca-1ccccf7c5112" providerId="ADAL" clId="{DC2BB803-1513-428F-B277-D22ACE90FF63}" dt="2021-09-07T07:10:54.020" v="2250" actId="14100"/>
        <pc:sldMkLst>
          <pc:docMk/>
          <pc:sldMk cId="640174584" sldId="314"/>
        </pc:sldMkLst>
        <pc:spChg chg="mod">
          <ac:chgData name="Laura Lecluyse" userId="199105fd-bcac-408e-bdca-1ccccf7c5112" providerId="ADAL" clId="{DC2BB803-1513-428F-B277-D22ACE90FF63}" dt="2021-09-06T13:32:16.147" v="890" actId="20577"/>
          <ac:spMkLst>
            <pc:docMk/>
            <pc:sldMk cId="640174584" sldId="314"/>
            <ac:spMk id="2" creationId="{AD28F014-E767-486D-9DE6-954DA60128C2}"/>
          </ac:spMkLst>
        </pc:spChg>
        <pc:spChg chg="add mod">
          <ac:chgData name="Laura Lecluyse" userId="199105fd-bcac-408e-bdca-1ccccf7c5112" providerId="ADAL" clId="{DC2BB803-1513-428F-B277-D22ACE90FF63}" dt="2021-09-06T13:33:37.584" v="916" actId="207"/>
          <ac:spMkLst>
            <pc:docMk/>
            <pc:sldMk cId="640174584" sldId="314"/>
            <ac:spMk id="10" creationId="{AE6BB863-FDDD-451F-B5CA-B3B85DAADB3C}"/>
          </ac:spMkLst>
        </pc:spChg>
        <pc:graphicFrameChg chg="del">
          <ac:chgData name="Laura Lecluyse" userId="199105fd-bcac-408e-bdca-1ccccf7c5112" providerId="ADAL" clId="{DC2BB803-1513-428F-B277-D22ACE90FF63}" dt="2021-09-06T13:31:49.527" v="825" actId="478"/>
          <ac:graphicFrameMkLst>
            <pc:docMk/>
            <pc:sldMk cId="640174584" sldId="314"/>
            <ac:graphicFrameMk id="4" creationId="{F0DCF3D4-0C95-4FDD-B61D-EB2161FD62F8}"/>
          </ac:graphicFrameMkLst>
        </pc:graphicFrameChg>
        <pc:graphicFrameChg chg="del">
          <ac:chgData name="Laura Lecluyse" userId="199105fd-bcac-408e-bdca-1ccccf7c5112" providerId="ADAL" clId="{DC2BB803-1513-428F-B277-D22ACE90FF63}" dt="2021-09-06T13:31:45.637" v="823" actId="478"/>
          <ac:graphicFrameMkLst>
            <pc:docMk/>
            <pc:sldMk cId="640174584" sldId="314"/>
            <ac:graphicFrameMk id="7" creationId="{26A3AC4B-A66B-4316-A949-5274D71B409C}"/>
          </ac:graphicFrameMkLst>
        </pc:graphicFrameChg>
        <pc:graphicFrameChg chg="add mod">
          <ac:chgData name="Laura Lecluyse" userId="199105fd-bcac-408e-bdca-1ccccf7c5112" providerId="ADAL" clId="{DC2BB803-1513-428F-B277-D22ACE90FF63}" dt="2021-09-07T07:10:54.020" v="2250" actId="14100"/>
          <ac:graphicFrameMkLst>
            <pc:docMk/>
            <pc:sldMk cId="640174584" sldId="314"/>
            <ac:graphicFrameMk id="9" creationId="{1BEAC08A-85C9-4D63-8453-A02D8EEECC7F}"/>
          </ac:graphicFrameMkLst>
        </pc:graphicFrameChg>
      </pc:sldChg>
      <pc:sldChg chg="addSp delSp modSp add mod modShow">
        <pc:chgData name="Laura Lecluyse" userId="199105fd-bcac-408e-bdca-1ccccf7c5112" providerId="ADAL" clId="{DC2BB803-1513-428F-B277-D22ACE90FF63}" dt="2021-09-07T06:10:31.067" v="2227" actId="20577"/>
        <pc:sldMkLst>
          <pc:docMk/>
          <pc:sldMk cId="4076449555" sldId="315"/>
        </pc:sldMkLst>
        <pc:spChg chg="mod">
          <ac:chgData name="Laura Lecluyse" userId="199105fd-bcac-408e-bdca-1ccccf7c5112" providerId="ADAL" clId="{DC2BB803-1513-428F-B277-D22ACE90FF63}" dt="2021-09-07T06:10:31.067" v="2227" actId="20577"/>
          <ac:spMkLst>
            <pc:docMk/>
            <pc:sldMk cId="4076449555" sldId="315"/>
            <ac:spMk id="2" creationId="{AD28F014-E767-486D-9DE6-954DA60128C2}"/>
          </ac:spMkLst>
        </pc:spChg>
        <pc:spChg chg="del">
          <ac:chgData name="Laura Lecluyse" userId="199105fd-bcac-408e-bdca-1ccccf7c5112" providerId="ADAL" clId="{DC2BB803-1513-428F-B277-D22ACE90FF63}" dt="2021-09-06T14:03:49.511" v="920" actId="478"/>
          <ac:spMkLst>
            <pc:docMk/>
            <pc:sldMk cId="4076449555" sldId="315"/>
            <ac:spMk id="10" creationId="{AE6BB863-FDDD-451F-B5CA-B3B85DAADB3C}"/>
          </ac:spMkLst>
        </pc:spChg>
        <pc:graphicFrameChg chg="add mod">
          <ac:chgData name="Laura Lecluyse" userId="199105fd-bcac-408e-bdca-1ccccf7c5112" providerId="ADAL" clId="{DC2BB803-1513-428F-B277-D22ACE90FF63}" dt="2021-09-06T14:09:24.679" v="1367" actId="1076"/>
          <ac:graphicFrameMkLst>
            <pc:docMk/>
            <pc:sldMk cId="4076449555" sldId="315"/>
            <ac:graphicFrameMk id="3" creationId="{204B040F-3799-4DC7-9550-B9C12D9E80A9}"/>
          </ac:graphicFrameMkLst>
        </pc:graphicFrameChg>
        <pc:graphicFrameChg chg="del">
          <ac:chgData name="Laura Lecluyse" userId="199105fd-bcac-408e-bdca-1ccccf7c5112" providerId="ADAL" clId="{DC2BB803-1513-428F-B277-D22ACE90FF63}" dt="2021-09-06T14:03:47.411" v="919" actId="478"/>
          <ac:graphicFrameMkLst>
            <pc:docMk/>
            <pc:sldMk cId="4076449555" sldId="315"/>
            <ac:graphicFrameMk id="9" creationId="{1BEAC08A-85C9-4D63-8453-A02D8EEECC7F}"/>
          </ac:graphicFrameMkLst>
        </pc:graphicFrameChg>
      </pc:sldChg>
      <pc:sldChg chg="addSp delSp modSp add mod">
        <pc:chgData name="Laura Lecluyse" userId="199105fd-bcac-408e-bdca-1ccccf7c5112" providerId="ADAL" clId="{DC2BB803-1513-428F-B277-D22ACE90FF63}" dt="2021-09-07T07:21:38.675" v="2256" actId="14100"/>
        <pc:sldMkLst>
          <pc:docMk/>
          <pc:sldMk cId="3812472009" sldId="316"/>
        </pc:sldMkLst>
        <pc:spChg chg="mod">
          <ac:chgData name="Laura Lecluyse" userId="199105fd-bcac-408e-bdca-1ccccf7c5112" providerId="ADAL" clId="{DC2BB803-1513-428F-B277-D22ACE90FF63}" dt="2021-09-06T14:10:43.209" v="1493" actId="20577"/>
          <ac:spMkLst>
            <pc:docMk/>
            <pc:sldMk cId="3812472009" sldId="316"/>
            <ac:spMk id="2" creationId="{AD28F014-E767-486D-9DE6-954DA60128C2}"/>
          </ac:spMkLst>
        </pc:spChg>
        <pc:graphicFrameChg chg="del">
          <ac:chgData name="Laura Lecluyse" userId="199105fd-bcac-408e-bdca-1ccccf7c5112" providerId="ADAL" clId="{DC2BB803-1513-428F-B277-D22ACE90FF63}" dt="2021-09-06T14:10:42.177" v="1491" actId="478"/>
          <ac:graphicFrameMkLst>
            <pc:docMk/>
            <pc:sldMk cId="3812472009" sldId="316"/>
            <ac:graphicFrameMk id="3" creationId="{204B040F-3799-4DC7-9550-B9C12D9E80A9}"/>
          </ac:graphicFrameMkLst>
        </pc:graphicFrameChg>
        <pc:picChg chg="add del mod modCrop">
          <ac:chgData name="Laura Lecluyse" userId="199105fd-bcac-408e-bdca-1ccccf7c5112" providerId="ADAL" clId="{DC2BB803-1513-428F-B277-D22ACE90FF63}" dt="2021-09-07T07:21:28.486" v="2251" actId="478"/>
          <ac:picMkLst>
            <pc:docMk/>
            <pc:sldMk cId="3812472009" sldId="316"/>
            <ac:picMk id="6" creationId="{6344C40D-6A63-4E24-BF72-BC15C87CE30A}"/>
          </ac:picMkLst>
        </pc:picChg>
        <pc:picChg chg="add mod">
          <ac:chgData name="Laura Lecluyse" userId="199105fd-bcac-408e-bdca-1ccccf7c5112" providerId="ADAL" clId="{DC2BB803-1513-428F-B277-D22ACE90FF63}" dt="2021-09-07T07:21:38.675" v="2256" actId="14100"/>
          <ac:picMkLst>
            <pc:docMk/>
            <pc:sldMk cId="3812472009" sldId="316"/>
            <ac:picMk id="7" creationId="{F1B8AE5F-0EED-42C8-B03D-C699A99AAB7C}"/>
          </ac:picMkLst>
        </pc:picChg>
      </pc:sldChg>
      <pc:sldChg chg="delSp modSp add mod">
        <pc:chgData name="Laura Lecluyse" userId="199105fd-bcac-408e-bdca-1ccccf7c5112" providerId="ADAL" clId="{DC2BB803-1513-428F-B277-D22ACE90FF63}" dt="2021-09-07T07:26:07.635" v="2326" actId="403"/>
        <pc:sldMkLst>
          <pc:docMk/>
          <pc:sldMk cId="3136832469" sldId="317"/>
        </pc:sldMkLst>
        <pc:spChg chg="mod">
          <ac:chgData name="Laura Lecluyse" userId="199105fd-bcac-408e-bdca-1ccccf7c5112" providerId="ADAL" clId="{DC2BB803-1513-428F-B277-D22ACE90FF63}" dt="2021-09-07T07:26:07.635" v="2326" actId="403"/>
          <ac:spMkLst>
            <pc:docMk/>
            <pc:sldMk cId="3136832469" sldId="317"/>
            <ac:spMk id="2" creationId="{AD28F014-E767-486D-9DE6-954DA60128C2}"/>
          </ac:spMkLst>
        </pc:spChg>
        <pc:spChg chg="del">
          <ac:chgData name="Laura Lecluyse" userId="199105fd-bcac-408e-bdca-1ccccf7c5112" providerId="ADAL" clId="{DC2BB803-1513-428F-B277-D22ACE90FF63}" dt="2021-09-06T14:23:38.873" v="1869" actId="478"/>
          <ac:spMkLst>
            <pc:docMk/>
            <pc:sldMk cId="3136832469" sldId="317"/>
            <ac:spMk id="3" creationId="{C45DBFB9-539C-45C9-A6A2-DFD312B360CD}"/>
          </ac:spMkLst>
        </pc:spChg>
        <pc:spChg chg="del">
          <ac:chgData name="Laura Lecluyse" userId="199105fd-bcac-408e-bdca-1ccccf7c5112" providerId="ADAL" clId="{DC2BB803-1513-428F-B277-D22ACE90FF63}" dt="2021-09-06T14:23:40.967" v="1870" actId="478"/>
          <ac:spMkLst>
            <pc:docMk/>
            <pc:sldMk cId="3136832469" sldId="317"/>
            <ac:spMk id="9" creationId="{D7EC11EB-146A-49A6-A00A-55198193E27C}"/>
          </ac:spMkLst>
        </pc:spChg>
        <pc:spChg chg="del">
          <ac:chgData name="Laura Lecluyse" userId="199105fd-bcac-408e-bdca-1ccccf7c5112" providerId="ADAL" clId="{DC2BB803-1513-428F-B277-D22ACE90FF63}" dt="2021-09-06T14:23:41.657" v="1871" actId="478"/>
          <ac:spMkLst>
            <pc:docMk/>
            <pc:sldMk cId="3136832469" sldId="317"/>
            <ac:spMk id="13" creationId="{2B8B0A89-F018-48E6-B552-520687D4F841}"/>
          </ac:spMkLst>
        </pc:spChg>
        <pc:picChg chg="del">
          <ac:chgData name="Laura Lecluyse" userId="199105fd-bcac-408e-bdca-1ccccf7c5112" providerId="ADAL" clId="{DC2BB803-1513-428F-B277-D22ACE90FF63}" dt="2021-09-06T14:23:44.499" v="1875" actId="478"/>
          <ac:picMkLst>
            <pc:docMk/>
            <pc:sldMk cId="3136832469" sldId="317"/>
            <ac:picMk id="6" creationId="{7DB680DB-0718-4955-B36E-0E3127E55829}"/>
          </ac:picMkLst>
        </pc:picChg>
        <pc:cxnChg chg="del">
          <ac:chgData name="Laura Lecluyse" userId="199105fd-bcac-408e-bdca-1ccccf7c5112" providerId="ADAL" clId="{DC2BB803-1513-428F-B277-D22ACE90FF63}" dt="2021-09-06T14:23:43.904" v="1874" actId="478"/>
          <ac:cxnSpMkLst>
            <pc:docMk/>
            <pc:sldMk cId="3136832469" sldId="317"/>
            <ac:cxnSpMk id="7" creationId="{AB42D6F5-9D95-4983-9A81-90FAC4A8EA16}"/>
          </ac:cxnSpMkLst>
        </pc:cxnChg>
        <pc:cxnChg chg="del">
          <ac:chgData name="Laura Lecluyse" userId="199105fd-bcac-408e-bdca-1ccccf7c5112" providerId="ADAL" clId="{DC2BB803-1513-428F-B277-D22ACE90FF63}" dt="2021-09-06T14:23:43.434" v="1873" actId="478"/>
          <ac:cxnSpMkLst>
            <pc:docMk/>
            <pc:sldMk cId="3136832469" sldId="317"/>
            <ac:cxnSpMk id="11" creationId="{5F9490CC-FB3A-4F41-A320-7AD63B19A81E}"/>
          </ac:cxnSpMkLst>
        </pc:cxnChg>
        <pc:cxnChg chg="del">
          <ac:chgData name="Laura Lecluyse" userId="199105fd-bcac-408e-bdca-1ccccf7c5112" providerId="ADAL" clId="{DC2BB803-1513-428F-B277-D22ACE90FF63}" dt="2021-09-06T14:23:42.550" v="1872" actId="478"/>
          <ac:cxnSpMkLst>
            <pc:docMk/>
            <pc:sldMk cId="3136832469" sldId="317"/>
            <ac:cxnSpMk id="14" creationId="{CAE0B168-8865-4A26-A56C-CF4234DBED01}"/>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Belgium: proportion of circular patents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Sheet1!$F$15</c:f>
              <c:strCache>
                <c:ptCount val="1"/>
                <c:pt idx="0">
                  <c:v>OECD delineation</c:v>
                </c:pt>
              </c:strCache>
            </c:strRef>
          </c:tx>
          <c:spPr>
            <a:ln w="28575" cap="rnd">
              <a:solidFill>
                <a:schemeClr val="accent1"/>
              </a:solidFill>
              <a:round/>
            </a:ln>
            <a:effectLst/>
          </c:spPr>
          <c:marker>
            <c:symbol val="none"/>
          </c:marker>
          <c:cat>
            <c:numRef>
              <c:f>Sheet1!$B$16:$B$24</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Sheet1!$F$16:$F$24</c:f>
              <c:numCache>
                <c:formatCode>0%</c:formatCode>
                <c:ptCount val="9"/>
                <c:pt idx="0">
                  <c:v>0.10708841463414634</c:v>
                </c:pt>
                <c:pt idx="1">
                  <c:v>0.10450906026127266</c:v>
                </c:pt>
                <c:pt idx="2">
                  <c:v>0.10845896147403684</c:v>
                </c:pt>
                <c:pt idx="3">
                  <c:v>0.10830324909747292</c:v>
                </c:pt>
                <c:pt idx="4">
                  <c:v>0.11067349350137849</c:v>
                </c:pt>
                <c:pt idx="5">
                  <c:v>0.10305192231470471</c:v>
                </c:pt>
                <c:pt idx="6">
                  <c:v>0.11115384615384616</c:v>
                </c:pt>
                <c:pt idx="7">
                  <c:v>0.10812975570684821</c:v>
                </c:pt>
                <c:pt idx="8">
                  <c:v>0.10665628649279875</c:v>
                </c:pt>
              </c:numCache>
            </c:numRef>
          </c:val>
          <c:smooth val="0"/>
          <c:extLst>
            <c:ext xmlns:c16="http://schemas.microsoft.com/office/drawing/2014/chart" uri="{C3380CC4-5D6E-409C-BE32-E72D297353CC}">
              <c16:uniqueId val="{00000000-1817-43B8-94D5-A492BAF2C014}"/>
            </c:ext>
          </c:extLst>
        </c:ser>
        <c:ser>
          <c:idx val="1"/>
          <c:order val="1"/>
          <c:tx>
            <c:strRef>
              <c:f>Sheet1!$G$15</c:f>
              <c:strCache>
                <c:ptCount val="1"/>
                <c:pt idx="0">
                  <c:v>EPO delineation</c:v>
                </c:pt>
              </c:strCache>
            </c:strRef>
          </c:tx>
          <c:spPr>
            <a:ln w="28575" cap="rnd">
              <a:solidFill>
                <a:schemeClr val="accent2"/>
              </a:solidFill>
              <a:round/>
            </a:ln>
            <a:effectLst/>
          </c:spPr>
          <c:marker>
            <c:symbol val="none"/>
          </c:marker>
          <c:cat>
            <c:numRef>
              <c:f>Sheet1!$B$16:$B$24</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Sheet1!$G$16:$G$24</c:f>
              <c:numCache>
                <c:formatCode>0%</c:formatCode>
                <c:ptCount val="9"/>
                <c:pt idx="0">
                  <c:v>0.11966463414634146</c:v>
                </c:pt>
                <c:pt idx="1">
                  <c:v>0.11757269279393173</c:v>
                </c:pt>
                <c:pt idx="2">
                  <c:v>0.11222780569514237</c:v>
                </c:pt>
                <c:pt idx="3">
                  <c:v>0.10750100280786201</c:v>
                </c:pt>
                <c:pt idx="4">
                  <c:v>0.11106734935013785</c:v>
                </c:pt>
                <c:pt idx="5">
                  <c:v>0.10344827586206896</c:v>
                </c:pt>
                <c:pt idx="6">
                  <c:v>0.11153846153846154</c:v>
                </c:pt>
                <c:pt idx="7">
                  <c:v>0.10933119743692431</c:v>
                </c:pt>
                <c:pt idx="8">
                  <c:v>0.11015959517321915</c:v>
                </c:pt>
              </c:numCache>
            </c:numRef>
          </c:val>
          <c:smooth val="0"/>
          <c:extLst>
            <c:ext xmlns:c16="http://schemas.microsoft.com/office/drawing/2014/chart" uri="{C3380CC4-5D6E-409C-BE32-E72D297353CC}">
              <c16:uniqueId val="{00000001-1817-43B8-94D5-A492BAF2C014}"/>
            </c:ext>
          </c:extLst>
        </c:ser>
        <c:ser>
          <c:idx val="2"/>
          <c:order val="2"/>
          <c:tx>
            <c:strRef>
              <c:f>Sheet1!$H$15</c:f>
              <c:strCache>
                <c:ptCount val="1"/>
                <c:pt idx="0">
                  <c:v>WIPO delineation</c:v>
                </c:pt>
              </c:strCache>
            </c:strRef>
          </c:tx>
          <c:spPr>
            <a:ln w="28575" cap="rnd">
              <a:solidFill>
                <a:schemeClr val="accent3"/>
              </a:solidFill>
              <a:round/>
            </a:ln>
            <a:effectLst/>
          </c:spPr>
          <c:marker>
            <c:symbol val="none"/>
          </c:marker>
          <c:cat>
            <c:numRef>
              <c:f>Sheet1!$B$16:$B$24</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Sheet1!$H$16:$H$24</c:f>
              <c:numCache>
                <c:formatCode>0%</c:formatCode>
                <c:ptCount val="9"/>
                <c:pt idx="0">
                  <c:v>0.14253048780487804</c:v>
                </c:pt>
                <c:pt idx="1">
                  <c:v>0.1390644753476612</c:v>
                </c:pt>
                <c:pt idx="2">
                  <c:v>0.13735343383584589</c:v>
                </c:pt>
                <c:pt idx="3">
                  <c:v>0.12795828319294023</c:v>
                </c:pt>
                <c:pt idx="4">
                  <c:v>0.12918471839306814</c:v>
                </c:pt>
                <c:pt idx="5">
                  <c:v>0.1458581054300436</c:v>
                </c:pt>
                <c:pt idx="6">
                  <c:v>0.14346153846153847</c:v>
                </c:pt>
                <c:pt idx="7">
                  <c:v>0.13015618742490989</c:v>
                </c:pt>
                <c:pt idx="8">
                  <c:v>0.12845465161541456</c:v>
                </c:pt>
              </c:numCache>
            </c:numRef>
          </c:val>
          <c:smooth val="0"/>
          <c:extLst>
            <c:ext xmlns:c16="http://schemas.microsoft.com/office/drawing/2014/chart" uri="{C3380CC4-5D6E-409C-BE32-E72D297353CC}">
              <c16:uniqueId val="{00000002-1817-43B8-94D5-A492BAF2C014}"/>
            </c:ext>
          </c:extLst>
        </c:ser>
        <c:dLbls>
          <c:showLegendKey val="0"/>
          <c:showVal val="0"/>
          <c:showCatName val="0"/>
          <c:showSerName val="0"/>
          <c:showPercent val="0"/>
          <c:showBubbleSize val="0"/>
        </c:dLbls>
        <c:smooth val="0"/>
        <c:axId val="1202235888"/>
        <c:axId val="665479200"/>
      </c:lineChart>
      <c:catAx>
        <c:axId val="1202235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479200"/>
        <c:crosses val="autoZero"/>
        <c:auto val="1"/>
        <c:lblAlgn val="ctr"/>
        <c:lblOffset val="100"/>
        <c:noMultiLvlLbl val="0"/>
      </c:catAx>
      <c:valAx>
        <c:axId val="665479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2235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EU-27: proportion of circular patents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Sheet1!$F$43</c:f>
              <c:strCache>
                <c:ptCount val="1"/>
                <c:pt idx="0">
                  <c:v>OECD delineation</c:v>
                </c:pt>
              </c:strCache>
            </c:strRef>
          </c:tx>
          <c:spPr>
            <a:ln w="28575" cap="rnd">
              <a:solidFill>
                <a:schemeClr val="accent1"/>
              </a:solidFill>
              <a:round/>
            </a:ln>
            <a:effectLst/>
          </c:spPr>
          <c:marker>
            <c:symbol val="none"/>
          </c:marker>
          <c:cat>
            <c:numRef>
              <c:f>Sheet1!$B$44:$B$52</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Sheet1!$F$44:$F$52</c:f>
              <c:numCache>
                <c:formatCode>0%</c:formatCode>
                <c:ptCount val="9"/>
                <c:pt idx="0">
                  <c:v>0.13105334266599386</c:v>
                </c:pt>
                <c:pt idx="1">
                  <c:v>0.12651826880174508</c:v>
                </c:pt>
                <c:pt idx="2">
                  <c:v>0.11955792058943922</c:v>
                </c:pt>
                <c:pt idx="3">
                  <c:v>0.11653811804822603</c:v>
                </c:pt>
                <c:pt idx="4">
                  <c:v>0.1152169701666021</c:v>
                </c:pt>
                <c:pt idx="5">
                  <c:v>0.11433679281103658</c:v>
                </c:pt>
                <c:pt idx="6">
                  <c:v>0.11574826300233663</c:v>
                </c:pt>
                <c:pt idx="7">
                  <c:v>0.12379796323738058</c:v>
                </c:pt>
                <c:pt idx="8">
                  <c:v>0.1268962915219066</c:v>
                </c:pt>
              </c:numCache>
            </c:numRef>
          </c:val>
          <c:smooth val="0"/>
          <c:extLst>
            <c:ext xmlns:c16="http://schemas.microsoft.com/office/drawing/2014/chart" uri="{C3380CC4-5D6E-409C-BE32-E72D297353CC}">
              <c16:uniqueId val="{00000000-1E1E-403B-8291-709B7988C8C6}"/>
            </c:ext>
          </c:extLst>
        </c:ser>
        <c:ser>
          <c:idx val="1"/>
          <c:order val="1"/>
          <c:tx>
            <c:strRef>
              <c:f>Sheet1!$G$43</c:f>
              <c:strCache>
                <c:ptCount val="1"/>
                <c:pt idx="0">
                  <c:v>EPO delineation</c:v>
                </c:pt>
              </c:strCache>
            </c:strRef>
          </c:tx>
          <c:spPr>
            <a:ln w="28575" cap="rnd">
              <a:solidFill>
                <a:schemeClr val="accent2"/>
              </a:solidFill>
              <a:round/>
            </a:ln>
            <a:effectLst/>
          </c:spPr>
          <c:marker>
            <c:symbol val="none"/>
          </c:marker>
          <c:cat>
            <c:numRef>
              <c:f>Sheet1!$B$44:$B$52</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Sheet1!$G$44:$G$52</c:f>
              <c:numCache>
                <c:formatCode>0%</c:formatCode>
                <c:ptCount val="9"/>
                <c:pt idx="0">
                  <c:v>0.12351667670470269</c:v>
                </c:pt>
                <c:pt idx="1">
                  <c:v>0.11906532480623998</c:v>
                </c:pt>
                <c:pt idx="2">
                  <c:v>0.11192795742939009</c:v>
                </c:pt>
                <c:pt idx="3">
                  <c:v>0.10845173337663393</c:v>
                </c:pt>
                <c:pt idx="4">
                  <c:v>0.10775862068965517</c:v>
                </c:pt>
                <c:pt idx="5">
                  <c:v>0.10734400708771041</c:v>
                </c:pt>
                <c:pt idx="6">
                  <c:v>0.11065719635423921</c:v>
                </c:pt>
                <c:pt idx="7">
                  <c:v>0.11947851310023017</c:v>
                </c:pt>
                <c:pt idx="8">
                  <c:v>0.12376790177799438</c:v>
                </c:pt>
              </c:numCache>
            </c:numRef>
          </c:val>
          <c:smooth val="0"/>
          <c:extLst>
            <c:ext xmlns:c16="http://schemas.microsoft.com/office/drawing/2014/chart" uri="{C3380CC4-5D6E-409C-BE32-E72D297353CC}">
              <c16:uniqueId val="{00000001-1E1E-403B-8291-709B7988C8C6}"/>
            </c:ext>
          </c:extLst>
        </c:ser>
        <c:ser>
          <c:idx val="2"/>
          <c:order val="2"/>
          <c:tx>
            <c:strRef>
              <c:f>Sheet1!$H$43</c:f>
              <c:strCache>
                <c:ptCount val="1"/>
                <c:pt idx="0">
                  <c:v>WIPO delineation</c:v>
                </c:pt>
              </c:strCache>
            </c:strRef>
          </c:tx>
          <c:spPr>
            <a:ln w="28575" cap="rnd">
              <a:solidFill>
                <a:schemeClr val="accent3"/>
              </a:solidFill>
              <a:round/>
            </a:ln>
            <a:effectLst/>
          </c:spPr>
          <c:marker>
            <c:symbol val="none"/>
          </c:marker>
          <c:cat>
            <c:numRef>
              <c:f>Sheet1!$B$44:$B$52</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Sheet1!$H$44:$H$52</c:f>
              <c:numCache>
                <c:formatCode>0%</c:formatCode>
                <c:ptCount val="9"/>
                <c:pt idx="0">
                  <c:v>0.15094493187700422</c:v>
                </c:pt>
                <c:pt idx="1">
                  <c:v>0.15150463536760697</c:v>
                </c:pt>
                <c:pt idx="2">
                  <c:v>0.14338108882521489</c:v>
                </c:pt>
                <c:pt idx="3">
                  <c:v>0.14055370625964114</c:v>
                </c:pt>
                <c:pt idx="4">
                  <c:v>0.14036872013431487</c:v>
                </c:pt>
                <c:pt idx="5">
                  <c:v>0.14531388431844069</c:v>
                </c:pt>
                <c:pt idx="6">
                  <c:v>0.14412825155130526</c:v>
                </c:pt>
                <c:pt idx="7">
                  <c:v>0.14861115490115712</c:v>
                </c:pt>
                <c:pt idx="8">
                  <c:v>0.14316706230054552</c:v>
                </c:pt>
              </c:numCache>
            </c:numRef>
          </c:val>
          <c:smooth val="0"/>
          <c:extLst>
            <c:ext xmlns:c16="http://schemas.microsoft.com/office/drawing/2014/chart" uri="{C3380CC4-5D6E-409C-BE32-E72D297353CC}">
              <c16:uniqueId val="{00000002-1E1E-403B-8291-709B7988C8C6}"/>
            </c:ext>
          </c:extLst>
        </c:ser>
        <c:dLbls>
          <c:showLegendKey val="0"/>
          <c:showVal val="0"/>
          <c:showCatName val="0"/>
          <c:showSerName val="0"/>
          <c:showPercent val="0"/>
          <c:showBubbleSize val="0"/>
        </c:dLbls>
        <c:smooth val="0"/>
        <c:axId val="1145590928"/>
        <c:axId val="662138512"/>
      </c:lineChart>
      <c:catAx>
        <c:axId val="114559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2138512"/>
        <c:crosses val="autoZero"/>
        <c:auto val="1"/>
        <c:lblAlgn val="ctr"/>
        <c:lblOffset val="100"/>
        <c:noMultiLvlLbl val="0"/>
      </c:catAx>
      <c:valAx>
        <c:axId val="662138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559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Netherlands: proportion of circular patents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Sheet1!$F$73</c:f>
              <c:strCache>
                <c:ptCount val="1"/>
                <c:pt idx="0">
                  <c:v>OECD delineation</c:v>
                </c:pt>
              </c:strCache>
            </c:strRef>
          </c:tx>
          <c:spPr>
            <a:ln w="28575" cap="rnd">
              <a:solidFill>
                <a:schemeClr val="accent1"/>
              </a:solidFill>
              <a:round/>
            </a:ln>
            <a:effectLst/>
          </c:spPr>
          <c:marker>
            <c:symbol val="none"/>
          </c:marker>
          <c:cat>
            <c:numRef>
              <c:f>Sheet1!$B$74:$B$82</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Sheet1!$F$74:$F$82</c:f>
              <c:numCache>
                <c:formatCode>0%</c:formatCode>
                <c:ptCount val="9"/>
                <c:pt idx="0">
                  <c:v>9.8404766480876413E-2</c:v>
                </c:pt>
                <c:pt idx="1">
                  <c:v>0.11228349591877364</c:v>
                </c:pt>
                <c:pt idx="2">
                  <c:v>9.2666287663445146E-2</c:v>
                </c:pt>
                <c:pt idx="3">
                  <c:v>9.5246800731261433E-2</c:v>
                </c:pt>
                <c:pt idx="4">
                  <c:v>9.6404652802255908E-2</c:v>
                </c:pt>
                <c:pt idx="5">
                  <c:v>9.176834507647362E-2</c:v>
                </c:pt>
                <c:pt idx="6">
                  <c:v>8.771929824561403E-2</c:v>
                </c:pt>
                <c:pt idx="7">
                  <c:v>9.4149414941494147E-2</c:v>
                </c:pt>
                <c:pt idx="8">
                  <c:v>9.4229364499634774E-2</c:v>
                </c:pt>
              </c:numCache>
            </c:numRef>
          </c:val>
          <c:smooth val="0"/>
          <c:extLst>
            <c:ext xmlns:c16="http://schemas.microsoft.com/office/drawing/2014/chart" uri="{C3380CC4-5D6E-409C-BE32-E72D297353CC}">
              <c16:uniqueId val="{00000000-276A-47BD-AAAF-433DC60787D8}"/>
            </c:ext>
          </c:extLst>
        </c:ser>
        <c:ser>
          <c:idx val="1"/>
          <c:order val="1"/>
          <c:tx>
            <c:strRef>
              <c:f>Sheet1!$G$73</c:f>
              <c:strCache>
                <c:ptCount val="1"/>
                <c:pt idx="0">
                  <c:v>EPO delineation</c:v>
                </c:pt>
              </c:strCache>
            </c:strRef>
          </c:tx>
          <c:spPr>
            <a:ln w="28575" cap="rnd">
              <a:solidFill>
                <a:schemeClr val="accent2"/>
              </a:solidFill>
              <a:round/>
            </a:ln>
            <a:effectLst/>
          </c:spPr>
          <c:marker>
            <c:symbol val="none"/>
          </c:marker>
          <c:cat>
            <c:numRef>
              <c:f>Sheet1!$B$74:$B$82</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Sheet1!$G$74:$G$82</c:f>
              <c:numCache>
                <c:formatCode>0%</c:formatCode>
                <c:ptCount val="9"/>
                <c:pt idx="0">
                  <c:v>9.8020372861810492E-2</c:v>
                </c:pt>
                <c:pt idx="1">
                  <c:v>0.10551463268962771</c:v>
                </c:pt>
                <c:pt idx="2">
                  <c:v>9.228728444191775E-2</c:v>
                </c:pt>
                <c:pt idx="3">
                  <c:v>9.7623400365630719E-2</c:v>
                </c:pt>
                <c:pt idx="4">
                  <c:v>9.3761015156855837E-2</c:v>
                </c:pt>
                <c:pt idx="5">
                  <c:v>9.0049836741708203E-2</c:v>
                </c:pt>
                <c:pt idx="6">
                  <c:v>8.9803717213826642E-2</c:v>
                </c:pt>
                <c:pt idx="7">
                  <c:v>9.4509450945094511E-2</c:v>
                </c:pt>
                <c:pt idx="8">
                  <c:v>9.6055514974433889E-2</c:v>
                </c:pt>
              </c:numCache>
            </c:numRef>
          </c:val>
          <c:smooth val="0"/>
          <c:extLst>
            <c:ext xmlns:c16="http://schemas.microsoft.com/office/drawing/2014/chart" uri="{C3380CC4-5D6E-409C-BE32-E72D297353CC}">
              <c16:uniqueId val="{00000001-276A-47BD-AAAF-433DC60787D8}"/>
            </c:ext>
          </c:extLst>
        </c:ser>
        <c:ser>
          <c:idx val="2"/>
          <c:order val="2"/>
          <c:tx>
            <c:strRef>
              <c:f>Sheet1!$H$73</c:f>
              <c:strCache>
                <c:ptCount val="1"/>
                <c:pt idx="0">
                  <c:v>WIPO delineation</c:v>
                </c:pt>
              </c:strCache>
            </c:strRef>
          </c:tx>
          <c:spPr>
            <a:ln w="28575" cap="rnd">
              <a:solidFill>
                <a:schemeClr val="accent3"/>
              </a:solidFill>
              <a:round/>
            </a:ln>
            <a:effectLst/>
          </c:spPr>
          <c:marker>
            <c:symbol val="none"/>
          </c:marker>
          <c:cat>
            <c:numRef>
              <c:f>Sheet1!$B$74:$B$82</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Sheet1!$H$74:$H$82</c:f>
              <c:numCache>
                <c:formatCode>0%</c:formatCode>
                <c:ptCount val="9"/>
                <c:pt idx="0">
                  <c:v>0.17259273496059965</c:v>
                </c:pt>
                <c:pt idx="1">
                  <c:v>0.1803702966354768</c:v>
                </c:pt>
                <c:pt idx="2">
                  <c:v>0.18078453666856167</c:v>
                </c:pt>
                <c:pt idx="3">
                  <c:v>0.16142595978062158</c:v>
                </c:pt>
                <c:pt idx="4">
                  <c:v>0.16425801903419104</c:v>
                </c:pt>
                <c:pt idx="5">
                  <c:v>0.14882282179068568</c:v>
                </c:pt>
                <c:pt idx="6">
                  <c:v>0.136529442417926</c:v>
                </c:pt>
                <c:pt idx="7">
                  <c:v>0.14995499549954996</c:v>
                </c:pt>
                <c:pt idx="8">
                  <c:v>0.14937910883856831</c:v>
                </c:pt>
              </c:numCache>
            </c:numRef>
          </c:val>
          <c:smooth val="0"/>
          <c:extLst>
            <c:ext xmlns:c16="http://schemas.microsoft.com/office/drawing/2014/chart" uri="{C3380CC4-5D6E-409C-BE32-E72D297353CC}">
              <c16:uniqueId val="{00000002-276A-47BD-AAAF-433DC60787D8}"/>
            </c:ext>
          </c:extLst>
        </c:ser>
        <c:dLbls>
          <c:showLegendKey val="0"/>
          <c:showVal val="0"/>
          <c:showCatName val="0"/>
          <c:showSerName val="0"/>
          <c:showPercent val="0"/>
          <c:showBubbleSize val="0"/>
        </c:dLbls>
        <c:smooth val="0"/>
        <c:axId val="1077173664"/>
        <c:axId val="1142253600"/>
      </c:lineChart>
      <c:catAx>
        <c:axId val="107717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2253600"/>
        <c:crosses val="autoZero"/>
        <c:auto val="1"/>
        <c:lblAlgn val="ctr"/>
        <c:lblOffset val="100"/>
        <c:noMultiLvlLbl val="0"/>
      </c:catAx>
      <c:valAx>
        <c:axId val="1142253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7173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dirty="0">
                <a:solidFill>
                  <a:sysClr val="windowText" lastClr="000000">
                    <a:lumMod val="65000"/>
                    <a:lumOff val="35000"/>
                  </a:sysClr>
                </a:solidFill>
              </a:rPr>
              <a:t>Proportion of circular patents according to different delineations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'ctry rankings'!$M$1</c:f>
              <c:strCache>
                <c:ptCount val="1"/>
                <c:pt idx="0">
                  <c:v>OECD</c:v>
                </c:pt>
              </c:strCache>
            </c:strRef>
          </c:tx>
          <c:spPr>
            <a:solidFill>
              <a:schemeClr val="accent1"/>
            </a:solidFill>
            <a:ln>
              <a:noFill/>
            </a:ln>
            <a:effectLst/>
          </c:spPr>
          <c:invertIfNegative val="0"/>
          <c:cat>
            <c:strRef>
              <c:f>'ctry rankings'!$L$2:$L$28</c:f>
              <c:strCache>
                <c:ptCount val="27"/>
                <c:pt idx="0">
                  <c:v>DK</c:v>
                </c:pt>
                <c:pt idx="1">
                  <c:v>BG</c:v>
                </c:pt>
                <c:pt idx="2">
                  <c:v>LV</c:v>
                </c:pt>
                <c:pt idx="3">
                  <c:v>EE</c:v>
                </c:pt>
                <c:pt idx="4">
                  <c:v>ES</c:v>
                </c:pt>
                <c:pt idx="5">
                  <c:v>AT</c:v>
                </c:pt>
                <c:pt idx="6">
                  <c:v>FR</c:v>
                </c:pt>
                <c:pt idx="7">
                  <c:v>DE</c:v>
                </c:pt>
                <c:pt idx="8">
                  <c:v>HR</c:v>
                </c:pt>
                <c:pt idx="9">
                  <c:v>SK</c:v>
                </c:pt>
                <c:pt idx="10">
                  <c:v>LT</c:v>
                </c:pt>
                <c:pt idx="11">
                  <c:v>PT</c:v>
                </c:pt>
                <c:pt idx="12">
                  <c:v>PL</c:v>
                </c:pt>
                <c:pt idx="13">
                  <c:v>BE</c:v>
                </c:pt>
                <c:pt idx="14">
                  <c:v>NL</c:v>
                </c:pt>
                <c:pt idx="15">
                  <c:v>FI</c:v>
                </c:pt>
                <c:pt idx="16">
                  <c:v>CZ</c:v>
                </c:pt>
                <c:pt idx="17">
                  <c:v>LU</c:v>
                </c:pt>
                <c:pt idx="18">
                  <c:v>RO</c:v>
                </c:pt>
                <c:pt idx="19">
                  <c:v>HU</c:v>
                </c:pt>
                <c:pt idx="20">
                  <c:v>SE</c:v>
                </c:pt>
                <c:pt idx="21">
                  <c:v>SI</c:v>
                </c:pt>
                <c:pt idx="22">
                  <c:v>IT</c:v>
                </c:pt>
                <c:pt idx="23">
                  <c:v>CY</c:v>
                </c:pt>
                <c:pt idx="24">
                  <c:v>IE</c:v>
                </c:pt>
                <c:pt idx="25">
                  <c:v>GR</c:v>
                </c:pt>
                <c:pt idx="26">
                  <c:v>MT</c:v>
                </c:pt>
              </c:strCache>
            </c:strRef>
          </c:cat>
          <c:val>
            <c:numRef>
              <c:f>'ctry rankings'!$M$2:$M$28</c:f>
              <c:numCache>
                <c:formatCode>0%</c:formatCode>
                <c:ptCount val="27"/>
                <c:pt idx="0">
                  <c:v>0.2438129682252648</c:v>
                </c:pt>
                <c:pt idx="1">
                  <c:v>0.15563506261180679</c:v>
                </c:pt>
                <c:pt idx="2">
                  <c:v>0.15605095541401273</c:v>
                </c:pt>
                <c:pt idx="3">
                  <c:v>0.12523364485981309</c:v>
                </c:pt>
                <c:pt idx="4">
                  <c:v>0.13520571569352058</c:v>
                </c:pt>
                <c:pt idx="5">
                  <c:v>0.12580763582966226</c:v>
                </c:pt>
                <c:pt idx="6">
                  <c:v>0.12284933686085317</c:v>
                </c:pt>
                <c:pt idx="7">
                  <c:v>0.12743985889619941</c:v>
                </c:pt>
                <c:pt idx="8">
                  <c:v>0.11604938271604938</c:v>
                </c:pt>
                <c:pt idx="9">
                  <c:v>0.11088504577822991</c:v>
                </c:pt>
                <c:pt idx="10">
                  <c:v>9.8214285714285712E-2</c:v>
                </c:pt>
                <c:pt idx="11">
                  <c:v>0.10149615851192884</c:v>
                </c:pt>
                <c:pt idx="12">
                  <c:v>0.10798056904927134</c:v>
                </c:pt>
                <c:pt idx="13">
                  <c:v>0.10700871094062175</c:v>
                </c:pt>
                <c:pt idx="14">
                  <c:v>9.5967667860751352E-2</c:v>
                </c:pt>
                <c:pt idx="15">
                  <c:v>0.10380055297811519</c:v>
                </c:pt>
                <c:pt idx="16">
                  <c:v>0.10434056761268781</c:v>
                </c:pt>
                <c:pt idx="17">
                  <c:v>0.1352603706972639</c:v>
                </c:pt>
                <c:pt idx="18">
                  <c:v>8.7520259319286878E-2</c:v>
                </c:pt>
                <c:pt idx="19">
                  <c:v>8.5370302809193721E-2</c:v>
                </c:pt>
                <c:pt idx="20">
                  <c:v>9.4214583931608822E-2</c:v>
                </c:pt>
                <c:pt idx="21">
                  <c:v>9.8130841121495324E-2</c:v>
                </c:pt>
                <c:pt idx="22">
                  <c:v>0.10325018896447467</c:v>
                </c:pt>
                <c:pt idx="23">
                  <c:v>6.9182389937106917E-2</c:v>
                </c:pt>
                <c:pt idx="24">
                  <c:v>6.0244777379193926E-2</c:v>
                </c:pt>
                <c:pt idx="25">
                  <c:v>7.7602523659305991E-2</c:v>
                </c:pt>
                <c:pt idx="26">
                  <c:v>7.5200000000000003E-2</c:v>
                </c:pt>
              </c:numCache>
            </c:numRef>
          </c:val>
          <c:extLst>
            <c:ext xmlns:c16="http://schemas.microsoft.com/office/drawing/2014/chart" uri="{C3380CC4-5D6E-409C-BE32-E72D297353CC}">
              <c16:uniqueId val="{00000000-D4E4-4EA7-839E-7023E02F3B23}"/>
            </c:ext>
          </c:extLst>
        </c:ser>
        <c:ser>
          <c:idx val="1"/>
          <c:order val="1"/>
          <c:tx>
            <c:strRef>
              <c:f>'ctry rankings'!$N$1</c:f>
              <c:strCache>
                <c:ptCount val="1"/>
                <c:pt idx="0">
                  <c:v>EPO</c:v>
                </c:pt>
              </c:strCache>
            </c:strRef>
          </c:tx>
          <c:spPr>
            <a:solidFill>
              <a:schemeClr val="accent2"/>
            </a:solidFill>
            <a:ln>
              <a:noFill/>
            </a:ln>
            <a:effectLst/>
          </c:spPr>
          <c:invertIfNegative val="0"/>
          <c:cat>
            <c:strRef>
              <c:f>'ctry rankings'!$L$2:$L$28</c:f>
              <c:strCache>
                <c:ptCount val="27"/>
                <c:pt idx="0">
                  <c:v>DK</c:v>
                </c:pt>
                <c:pt idx="1">
                  <c:v>BG</c:v>
                </c:pt>
                <c:pt idx="2">
                  <c:v>LV</c:v>
                </c:pt>
                <c:pt idx="3">
                  <c:v>EE</c:v>
                </c:pt>
                <c:pt idx="4">
                  <c:v>ES</c:v>
                </c:pt>
                <c:pt idx="5">
                  <c:v>AT</c:v>
                </c:pt>
                <c:pt idx="6">
                  <c:v>FR</c:v>
                </c:pt>
                <c:pt idx="7">
                  <c:v>DE</c:v>
                </c:pt>
                <c:pt idx="8">
                  <c:v>HR</c:v>
                </c:pt>
                <c:pt idx="9">
                  <c:v>SK</c:v>
                </c:pt>
                <c:pt idx="10">
                  <c:v>LT</c:v>
                </c:pt>
                <c:pt idx="11">
                  <c:v>PT</c:v>
                </c:pt>
                <c:pt idx="12">
                  <c:v>PL</c:v>
                </c:pt>
                <c:pt idx="13">
                  <c:v>BE</c:v>
                </c:pt>
                <c:pt idx="14">
                  <c:v>NL</c:v>
                </c:pt>
                <c:pt idx="15">
                  <c:v>FI</c:v>
                </c:pt>
                <c:pt idx="16">
                  <c:v>CZ</c:v>
                </c:pt>
                <c:pt idx="17">
                  <c:v>LU</c:v>
                </c:pt>
                <c:pt idx="18">
                  <c:v>RO</c:v>
                </c:pt>
                <c:pt idx="19">
                  <c:v>HU</c:v>
                </c:pt>
                <c:pt idx="20">
                  <c:v>SE</c:v>
                </c:pt>
                <c:pt idx="21">
                  <c:v>SI</c:v>
                </c:pt>
                <c:pt idx="22">
                  <c:v>IT</c:v>
                </c:pt>
                <c:pt idx="23">
                  <c:v>CY</c:v>
                </c:pt>
                <c:pt idx="24">
                  <c:v>IE</c:v>
                </c:pt>
                <c:pt idx="25">
                  <c:v>GR</c:v>
                </c:pt>
                <c:pt idx="26">
                  <c:v>MT</c:v>
                </c:pt>
              </c:strCache>
            </c:strRef>
          </c:cat>
          <c:val>
            <c:numRef>
              <c:f>'ctry rankings'!$N$2:$N$28</c:f>
              <c:numCache>
                <c:formatCode>0%</c:formatCode>
                <c:ptCount val="27"/>
                <c:pt idx="0">
                  <c:v>0.24634461379488504</c:v>
                </c:pt>
                <c:pt idx="1">
                  <c:v>0.14847942754919499</c:v>
                </c:pt>
                <c:pt idx="2">
                  <c:v>0.14012738853503184</c:v>
                </c:pt>
                <c:pt idx="3">
                  <c:v>0.1102803738317757</c:v>
                </c:pt>
                <c:pt idx="4">
                  <c:v>0.1354520817935452</c:v>
                </c:pt>
                <c:pt idx="5">
                  <c:v>0.11765785609397944</c:v>
                </c:pt>
                <c:pt idx="6">
                  <c:v>0.12069651225121475</c:v>
                </c:pt>
                <c:pt idx="7">
                  <c:v>0.11404304836903621</c:v>
                </c:pt>
                <c:pt idx="8">
                  <c:v>0.13827160493827159</c:v>
                </c:pt>
                <c:pt idx="9">
                  <c:v>0.10376398779247202</c:v>
                </c:pt>
                <c:pt idx="10">
                  <c:v>7.8125E-2</c:v>
                </c:pt>
                <c:pt idx="11">
                  <c:v>0.10351799433885968</c:v>
                </c:pt>
                <c:pt idx="12">
                  <c:v>0.10090215128383068</c:v>
                </c:pt>
                <c:pt idx="13">
                  <c:v>0.11008551106848877</c:v>
                </c:pt>
                <c:pt idx="14">
                  <c:v>9.5765591990447319E-2</c:v>
                </c:pt>
                <c:pt idx="15">
                  <c:v>0.10731524438820939</c:v>
                </c:pt>
                <c:pt idx="16">
                  <c:v>8.9872008903728443E-2</c:v>
                </c:pt>
                <c:pt idx="17">
                  <c:v>9.1350397175639891E-2</c:v>
                </c:pt>
                <c:pt idx="18">
                  <c:v>8.670988654781199E-2</c:v>
                </c:pt>
                <c:pt idx="19">
                  <c:v>9.5585552717986133E-2</c:v>
                </c:pt>
                <c:pt idx="20">
                  <c:v>0.10777794959022731</c:v>
                </c:pt>
                <c:pt idx="21">
                  <c:v>7.7102803738317752E-2</c:v>
                </c:pt>
                <c:pt idx="22">
                  <c:v>8.9058956916099774E-2</c:v>
                </c:pt>
                <c:pt idx="23">
                  <c:v>7.9664570230607967E-2</c:v>
                </c:pt>
                <c:pt idx="24">
                  <c:v>7.5543363578814096E-2</c:v>
                </c:pt>
                <c:pt idx="25">
                  <c:v>8.7066246056782329E-2</c:v>
                </c:pt>
                <c:pt idx="26">
                  <c:v>8.1600000000000006E-2</c:v>
                </c:pt>
              </c:numCache>
            </c:numRef>
          </c:val>
          <c:extLst>
            <c:ext xmlns:c16="http://schemas.microsoft.com/office/drawing/2014/chart" uri="{C3380CC4-5D6E-409C-BE32-E72D297353CC}">
              <c16:uniqueId val="{00000001-D4E4-4EA7-839E-7023E02F3B23}"/>
            </c:ext>
          </c:extLst>
        </c:ser>
        <c:ser>
          <c:idx val="2"/>
          <c:order val="2"/>
          <c:tx>
            <c:strRef>
              <c:f>'ctry rankings'!$O$1</c:f>
              <c:strCache>
                <c:ptCount val="1"/>
                <c:pt idx="0">
                  <c:v>WIPO</c:v>
                </c:pt>
              </c:strCache>
            </c:strRef>
          </c:tx>
          <c:spPr>
            <a:solidFill>
              <a:schemeClr val="accent3"/>
            </a:solidFill>
            <a:ln>
              <a:noFill/>
            </a:ln>
            <a:effectLst/>
          </c:spPr>
          <c:invertIfNegative val="0"/>
          <c:cat>
            <c:strRef>
              <c:f>'ctry rankings'!$L$2:$L$28</c:f>
              <c:strCache>
                <c:ptCount val="27"/>
                <c:pt idx="0">
                  <c:v>DK</c:v>
                </c:pt>
                <c:pt idx="1">
                  <c:v>BG</c:v>
                </c:pt>
                <c:pt idx="2">
                  <c:v>LV</c:v>
                </c:pt>
                <c:pt idx="3">
                  <c:v>EE</c:v>
                </c:pt>
                <c:pt idx="4">
                  <c:v>ES</c:v>
                </c:pt>
                <c:pt idx="5">
                  <c:v>AT</c:v>
                </c:pt>
                <c:pt idx="6">
                  <c:v>FR</c:v>
                </c:pt>
                <c:pt idx="7">
                  <c:v>DE</c:v>
                </c:pt>
                <c:pt idx="8">
                  <c:v>HR</c:v>
                </c:pt>
                <c:pt idx="9">
                  <c:v>SK</c:v>
                </c:pt>
                <c:pt idx="10">
                  <c:v>LT</c:v>
                </c:pt>
                <c:pt idx="11">
                  <c:v>PT</c:v>
                </c:pt>
                <c:pt idx="12">
                  <c:v>PL</c:v>
                </c:pt>
                <c:pt idx="13">
                  <c:v>BE</c:v>
                </c:pt>
                <c:pt idx="14">
                  <c:v>NL</c:v>
                </c:pt>
                <c:pt idx="15">
                  <c:v>FI</c:v>
                </c:pt>
                <c:pt idx="16">
                  <c:v>CZ</c:v>
                </c:pt>
                <c:pt idx="17">
                  <c:v>LU</c:v>
                </c:pt>
                <c:pt idx="18">
                  <c:v>RO</c:v>
                </c:pt>
                <c:pt idx="19">
                  <c:v>HU</c:v>
                </c:pt>
                <c:pt idx="20">
                  <c:v>SE</c:v>
                </c:pt>
                <c:pt idx="21">
                  <c:v>SI</c:v>
                </c:pt>
                <c:pt idx="22">
                  <c:v>IT</c:v>
                </c:pt>
                <c:pt idx="23">
                  <c:v>CY</c:v>
                </c:pt>
                <c:pt idx="24">
                  <c:v>IE</c:v>
                </c:pt>
                <c:pt idx="25">
                  <c:v>GR</c:v>
                </c:pt>
                <c:pt idx="26">
                  <c:v>MT</c:v>
                </c:pt>
              </c:strCache>
            </c:strRef>
          </c:cat>
          <c:val>
            <c:numRef>
              <c:f>'ctry rankings'!$O$2:$O$28</c:f>
              <c:numCache>
                <c:formatCode>0%</c:formatCode>
                <c:ptCount val="27"/>
                <c:pt idx="0">
                  <c:v>0.27956600361663653</c:v>
                </c:pt>
                <c:pt idx="1">
                  <c:v>0.18604651162790697</c:v>
                </c:pt>
                <c:pt idx="2">
                  <c:v>0.1751592356687898</c:v>
                </c:pt>
                <c:pt idx="3">
                  <c:v>0.22990654205607478</c:v>
                </c:pt>
                <c:pt idx="4">
                  <c:v>0.16688839615668885</c:v>
                </c:pt>
                <c:pt idx="5">
                  <c:v>0.15077092511013215</c:v>
                </c:pt>
                <c:pt idx="6">
                  <c:v>0.14549290173090557</c:v>
                </c:pt>
                <c:pt idx="7">
                  <c:v>0.14471556020697177</c:v>
                </c:pt>
                <c:pt idx="8">
                  <c:v>0.12345679012345678</c:v>
                </c:pt>
                <c:pt idx="9">
                  <c:v>0.15462868769074262</c:v>
                </c:pt>
                <c:pt idx="10">
                  <c:v>0.1875</c:v>
                </c:pt>
                <c:pt idx="11">
                  <c:v>0.15002021835826931</c:v>
                </c:pt>
                <c:pt idx="12">
                  <c:v>0.14614850798056905</c:v>
                </c:pt>
                <c:pt idx="13">
                  <c:v>0.13565891472868216</c:v>
                </c:pt>
                <c:pt idx="14">
                  <c:v>0.15791310737576927</c:v>
                </c:pt>
                <c:pt idx="15">
                  <c:v>0.133370823375041</c:v>
                </c:pt>
                <c:pt idx="16">
                  <c:v>0.13550361713967723</c:v>
                </c:pt>
                <c:pt idx="17">
                  <c:v>9.9735216240070604E-2</c:v>
                </c:pt>
                <c:pt idx="18">
                  <c:v>0.14100486223662884</c:v>
                </c:pt>
                <c:pt idx="19">
                  <c:v>0.13133892739875958</c:v>
                </c:pt>
                <c:pt idx="20">
                  <c:v>0.10941262232432791</c:v>
                </c:pt>
                <c:pt idx="21">
                  <c:v>0.13551401869158877</c:v>
                </c:pt>
                <c:pt idx="22">
                  <c:v>0.1182161753590325</c:v>
                </c:pt>
                <c:pt idx="23">
                  <c:v>0.15513626834381553</c:v>
                </c:pt>
                <c:pt idx="24">
                  <c:v>0.14243511289301541</c:v>
                </c:pt>
                <c:pt idx="25">
                  <c:v>0.10725552050473186</c:v>
                </c:pt>
                <c:pt idx="26">
                  <c:v>0.1056</c:v>
                </c:pt>
              </c:numCache>
            </c:numRef>
          </c:val>
          <c:extLst>
            <c:ext xmlns:c16="http://schemas.microsoft.com/office/drawing/2014/chart" uri="{C3380CC4-5D6E-409C-BE32-E72D297353CC}">
              <c16:uniqueId val="{00000002-D4E4-4EA7-839E-7023E02F3B23}"/>
            </c:ext>
          </c:extLst>
        </c:ser>
        <c:dLbls>
          <c:showLegendKey val="0"/>
          <c:showVal val="0"/>
          <c:showCatName val="0"/>
          <c:showSerName val="0"/>
          <c:showPercent val="0"/>
          <c:showBubbleSize val="0"/>
        </c:dLbls>
        <c:gapWidth val="219"/>
        <c:overlap val="-27"/>
        <c:axId val="1154618816"/>
        <c:axId val="1007726112"/>
      </c:barChart>
      <c:catAx>
        <c:axId val="115461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7726112"/>
        <c:crosses val="autoZero"/>
        <c:auto val="1"/>
        <c:lblAlgn val="ctr"/>
        <c:lblOffset val="100"/>
        <c:noMultiLvlLbl val="0"/>
      </c:catAx>
      <c:valAx>
        <c:axId val="1007726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461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3.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7083C4-6263-41E5-AC02-9D268181465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319834A-7B5F-47F5-B768-358F3084993A}">
      <dgm:prSet custT="1"/>
      <dgm:spPr/>
      <dgm:t>
        <a:bodyPr/>
        <a:lstStyle/>
        <a:p>
          <a:pPr>
            <a:lnSpc>
              <a:spcPct val="100000"/>
            </a:lnSpc>
          </a:pPr>
          <a:r>
            <a:rPr lang="nl-BE" sz="2400" dirty="0" err="1"/>
            <a:t>Achieving</a:t>
          </a:r>
          <a:r>
            <a:rPr lang="nl-BE" sz="2400" dirty="0"/>
            <a:t> </a:t>
          </a:r>
          <a:r>
            <a:rPr lang="nl-BE" sz="2400" dirty="0" err="1"/>
            <a:t>environmental</a:t>
          </a:r>
          <a:r>
            <a:rPr lang="nl-BE" sz="2400" dirty="0"/>
            <a:t> </a:t>
          </a:r>
          <a:r>
            <a:rPr lang="nl-BE" sz="2400" dirty="0" err="1"/>
            <a:t>sustainability</a:t>
          </a:r>
          <a:r>
            <a:rPr lang="nl-BE" sz="2400" dirty="0"/>
            <a:t> goals (</a:t>
          </a:r>
          <a:r>
            <a:rPr lang="nl-BE" sz="2400" dirty="0" err="1"/>
            <a:t>including</a:t>
          </a:r>
          <a:r>
            <a:rPr lang="nl-BE" sz="2400" dirty="0"/>
            <a:t> </a:t>
          </a:r>
          <a:r>
            <a:rPr lang="nl-BE" sz="2400" dirty="0" err="1"/>
            <a:t>pollution</a:t>
          </a:r>
          <a:r>
            <a:rPr lang="nl-BE" sz="2400" dirty="0"/>
            <a:t> prevention, waste management, promoting </a:t>
          </a:r>
          <a:r>
            <a:rPr lang="nl-BE" sz="2400" dirty="0" err="1"/>
            <a:t>sustainable</a:t>
          </a:r>
          <a:r>
            <a:rPr lang="nl-BE" sz="2400" dirty="0"/>
            <a:t> </a:t>
          </a:r>
          <a:r>
            <a:rPr lang="nl-BE" sz="2400" dirty="0" err="1"/>
            <a:t>production</a:t>
          </a:r>
          <a:r>
            <a:rPr lang="nl-BE" sz="2400" dirty="0"/>
            <a:t> </a:t>
          </a:r>
          <a:r>
            <a:rPr lang="nl-BE" sz="2400" dirty="0" err="1"/>
            <a:t>and</a:t>
          </a:r>
          <a:r>
            <a:rPr lang="nl-BE" sz="2400" dirty="0"/>
            <a:t> </a:t>
          </a:r>
          <a:r>
            <a:rPr lang="nl-BE" sz="2400" dirty="0" err="1"/>
            <a:t>consumption</a:t>
          </a:r>
          <a:r>
            <a:rPr lang="nl-BE" sz="2400" dirty="0"/>
            <a:t>)</a:t>
          </a:r>
          <a:endParaRPr lang="en-US" sz="2400" dirty="0"/>
        </a:p>
      </dgm:t>
    </dgm:pt>
    <dgm:pt modelId="{C8C7E8A8-4711-4653-89E3-A13ACEF8E3B1}" type="parTrans" cxnId="{31993F75-8D3D-4861-BF74-CDD8DC9156EA}">
      <dgm:prSet/>
      <dgm:spPr/>
      <dgm:t>
        <a:bodyPr/>
        <a:lstStyle/>
        <a:p>
          <a:endParaRPr lang="en-US"/>
        </a:p>
      </dgm:t>
    </dgm:pt>
    <dgm:pt modelId="{C931504F-809B-4385-AFD7-F4687CF1C47B}" type="sibTrans" cxnId="{31993F75-8D3D-4861-BF74-CDD8DC9156EA}">
      <dgm:prSet/>
      <dgm:spPr/>
      <dgm:t>
        <a:bodyPr/>
        <a:lstStyle/>
        <a:p>
          <a:endParaRPr lang="en-US"/>
        </a:p>
      </dgm:t>
    </dgm:pt>
    <dgm:pt modelId="{966F3753-73C2-4505-B338-60D2034FA14C}">
      <dgm:prSet custT="1"/>
      <dgm:spPr/>
      <dgm:t>
        <a:bodyPr/>
        <a:lstStyle/>
        <a:p>
          <a:pPr>
            <a:lnSpc>
              <a:spcPct val="100000"/>
            </a:lnSpc>
          </a:pPr>
          <a:r>
            <a:rPr lang="nl-BE" sz="2400" dirty="0" err="1"/>
            <a:t>Sustaining</a:t>
          </a:r>
          <a:r>
            <a:rPr lang="nl-BE" sz="2400" dirty="0"/>
            <a:t> </a:t>
          </a:r>
          <a:r>
            <a:rPr lang="nl-BE" sz="2400" dirty="0" err="1"/>
            <a:t>economic</a:t>
          </a:r>
          <a:r>
            <a:rPr lang="nl-BE" sz="2400" dirty="0"/>
            <a:t> </a:t>
          </a:r>
          <a:r>
            <a:rPr lang="nl-BE" sz="2400" dirty="0" err="1"/>
            <a:t>growth</a:t>
          </a:r>
          <a:endParaRPr lang="en-US" sz="2400" dirty="0"/>
        </a:p>
      </dgm:t>
    </dgm:pt>
    <dgm:pt modelId="{359A4883-C546-42A8-9D03-7CC97CB0AFF1}" type="parTrans" cxnId="{A0AA1CAA-4E34-427E-AE5D-D0D58D6CD564}">
      <dgm:prSet/>
      <dgm:spPr/>
      <dgm:t>
        <a:bodyPr/>
        <a:lstStyle/>
        <a:p>
          <a:endParaRPr lang="en-US"/>
        </a:p>
      </dgm:t>
    </dgm:pt>
    <dgm:pt modelId="{66A8568A-F2D2-45E9-925E-4F62E58454A5}" type="sibTrans" cxnId="{A0AA1CAA-4E34-427E-AE5D-D0D58D6CD564}">
      <dgm:prSet/>
      <dgm:spPr/>
      <dgm:t>
        <a:bodyPr/>
        <a:lstStyle/>
        <a:p>
          <a:endParaRPr lang="en-US"/>
        </a:p>
      </dgm:t>
    </dgm:pt>
    <dgm:pt modelId="{9C6D5617-4F71-4FFA-8044-F1B0BFC90984}">
      <dgm:prSet custT="1"/>
      <dgm:spPr/>
      <dgm:t>
        <a:bodyPr/>
        <a:lstStyle/>
        <a:p>
          <a:pPr>
            <a:lnSpc>
              <a:spcPct val="100000"/>
            </a:lnSpc>
          </a:pPr>
          <a:r>
            <a:rPr lang="nl-BE" sz="2400" dirty="0" err="1"/>
            <a:t>Facilitating</a:t>
          </a:r>
          <a:r>
            <a:rPr lang="nl-BE" sz="2400" dirty="0"/>
            <a:t> </a:t>
          </a:r>
          <a:r>
            <a:rPr lang="nl-BE" sz="2400" dirty="0" err="1"/>
            <a:t>knowledge</a:t>
          </a:r>
          <a:r>
            <a:rPr lang="nl-BE" sz="2400" dirty="0"/>
            <a:t> </a:t>
          </a:r>
          <a:r>
            <a:rPr lang="nl-BE" sz="2400" dirty="0" err="1"/>
            <a:t>sharing</a:t>
          </a:r>
          <a:r>
            <a:rPr lang="nl-BE" sz="2400" dirty="0"/>
            <a:t> </a:t>
          </a:r>
          <a:r>
            <a:rPr lang="nl-BE" sz="2400" dirty="0" err="1"/>
            <a:t>through</a:t>
          </a:r>
          <a:r>
            <a:rPr lang="nl-BE" sz="2400" dirty="0"/>
            <a:t> </a:t>
          </a:r>
          <a:r>
            <a:rPr lang="nl-BE" sz="2400" dirty="0" err="1"/>
            <a:t>international</a:t>
          </a:r>
          <a:r>
            <a:rPr lang="nl-BE" sz="2400" dirty="0"/>
            <a:t> </a:t>
          </a:r>
          <a:r>
            <a:rPr lang="nl-BE" sz="2400" dirty="0" err="1"/>
            <a:t>collaboration</a:t>
          </a:r>
          <a:endParaRPr lang="en-US" sz="2400" dirty="0"/>
        </a:p>
      </dgm:t>
    </dgm:pt>
    <dgm:pt modelId="{A9852788-E105-4E80-8FFD-B5C27926DC52}" type="parTrans" cxnId="{9AF20D06-F0E9-43DA-B7BE-A82AFE9C93C5}">
      <dgm:prSet/>
      <dgm:spPr/>
      <dgm:t>
        <a:bodyPr/>
        <a:lstStyle/>
        <a:p>
          <a:endParaRPr lang="en-US"/>
        </a:p>
      </dgm:t>
    </dgm:pt>
    <dgm:pt modelId="{44FFC703-4B30-49EA-A83F-3786AF5CA74D}" type="sibTrans" cxnId="{9AF20D06-F0E9-43DA-B7BE-A82AFE9C93C5}">
      <dgm:prSet/>
      <dgm:spPr/>
      <dgm:t>
        <a:bodyPr/>
        <a:lstStyle/>
        <a:p>
          <a:endParaRPr lang="en-US"/>
        </a:p>
      </dgm:t>
    </dgm:pt>
    <dgm:pt modelId="{F6E1A3AA-15CB-418A-8157-87CC39239795}">
      <dgm:prSet custT="1"/>
      <dgm:spPr/>
      <dgm:t>
        <a:bodyPr/>
        <a:lstStyle/>
        <a:p>
          <a:pPr>
            <a:lnSpc>
              <a:spcPct val="100000"/>
            </a:lnSpc>
          </a:pPr>
          <a:r>
            <a:rPr lang="nl-BE" sz="2400" dirty="0" err="1"/>
            <a:t>Securing</a:t>
          </a:r>
          <a:r>
            <a:rPr lang="nl-BE" sz="2400" dirty="0"/>
            <a:t> resources </a:t>
          </a:r>
          <a:r>
            <a:rPr lang="nl-BE" sz="2400" dirty="0" err="1"/>
            <a:t>and</a:t>
          </a:r>
          <a:r>
            <a:rPr lang="nl-BE" sz="2400" dirty="0"/>
            <a:t> </a:t>
          </a:r>
          <a:r>
            <a:rPr lang="nl-BE" sz="2400" dirty="0" err="1"/>
            <a:t>creating</a:t>
          </a:r>
          <a:r>
            <a:rPr lang="nl-BE" sz="2400" dirty="0"/>
            <a:t> / </a:t>
          </a:r>
          <a:r>
            <a:rPr lang="nl-BE" sz="2400" dirty="0" err="1"/>
            <a:t>maintaining</a:t>
          </a:r>
          <a:r>
            <a:rPr lang="nl-BE" sz="2400" dirty="0"/>
            <a:t> </a:t>
          </a:r>
          <a:r>
            <a:rPr lang="nl-BE" sz="2400" dirty="0" err="1"/>
            <a:t>resilience</a:t>
          </a:r>
          <a:endParaRPr lang="en-US" sz="2400" dirty="0"/>
        </a:p>
      </dgm:t>
    </dgm:pt>
    <dgm:pt modelId="{AA78F3DB-896A-46DF-8CBC-A68410C16776}" type="parTrans" cxnId="{B670CD97-5662-4AB1-8947-3A3D66C7F129}">
      <dgm:prSet/>
      <dgm:spPr/>
      <dgm:t>
        <a:bodyPr/>
        <a:lstStyle/>
        <a:p>
          <a:endParaRPr lang="en-US"/>
        </a:p>
      </dgm:t>
    </dgm:pt>
    <dgm:pt modelId="{06D5F2CA-BCA1-4390-84C3-6316CDD9ABE3}" type="sibTrans" cxnId="{B670CD97-5662-4AB1-8947-3A3D66C7F129}">
      <dgm:prSet/>
      <dgm:spPr/>
      <dgm:t>
        <a:bodyPr/>
        <a:lstStyle/>
        <a:p>
          <a:endParaRPr lang="en-US"/>
        </a:p>
      </dgm:t>
    </dgm:pt>
    <dgm:pt modelId="{BE4383DD-2EC7-4C64-A9E1-E55D29B3A67E}">
      <dgm:prSet custT="1"/>
      <dgm:spPr/>
      <dgm:t>
        <a:bodyPr/>
        <a:lstStyle/>
        <a:p>
          <a:pPr>
            <a:lnSpc>
              <a:spcPct val="100000"/>
            </a:lnSpc>
          </a:pPr>
          <a:r>
            <a:rPr lang="nl-BE" sz="2400" dirty="0" err="1">
              <a:solidFill>
                <a:schemeClr val="accent4">
                  <a:lumMod val="75000"/>
                </a:schemeClr>
              </a:solidFill>
            </a:rPr>
            <a:t>Ensuring</a:t>
          </a:r>
          <a:r>
            <a:rPr lang="nl-BE" sz="2400" dirty="0">
              <a:solidFill>
                <a:schemeClr val="accent4">
                  <a:lumMod val="75000"/>
                </a:schemeClr>
              </a:solidFill>
            </a:rPr>
            <a:t> </a:t>
          </a:r>
          <a:r>
            <a:rPr lang="nl-BE" sz="2400" dirty="0" err="1">
              <a:solidFill>
                <a:schemeClr val="accent4">
                  <a:lumMod val="75000"/>
                </a:schemeClr>
              </a:solidFill>
            </a:rPr>
            <a:t>social</a:t>
          </a:r>
          <a:r>
            <a:rPr lang="nl-BE" sz="2400" dirty="0">
              <a:solidFill>
                <a:schemeClr val="accent4">
                  <a:lumMod val="75000"/>
                </a:schemeClr>
              </a:solidFill>
            </a:rPr>
            <a:t> </a:t>
          </a:r>
          <a:r>
            <a:rPr lang="nl-BE" sz="2400" dirty="0" err="1">
              <a:solidFill>
                <a:schemeClr val="accent4">
                  <a:lumMod val="75000"/>
                </a:schemeClr>
              </a:solidFill>
            </a:rPr>
            <a:t>equity</a:t>
          </a:r>
          <a:r>
            <a:rPr lang="nl-BE" sz="2400" dirty="0">
              <a:solidFill>
                <a:schemeClr val="accent4">
                  <a:lumMod val="75000"/>
                </a:schemeClr>
              </a:solidFill>
            </a:rPr>
            <a:t> </a:t>
          </a:r>
          <a:r>
            <a:rPr lang="nl-BE" sz="2400" dirty="0" err="1">
              <a:solidFill>
                <a:schemeClr val="accent4">
                  <a:lumMod val="75000"/>
                </a:schemeClr>
              </a:solidFill>
            </a:rPr>
            <a:t>and</a:t>
          </a:r>
          <a:r>
            <a:rPr lang="nl-BE" sz="2400" dirty="0">
              <a:solidFill>
                <a:schemeClr val="accent4">
                  <a:lumMod val="75000"/>
                </a:schemeClr>
              </a:solidFill>
            </a:rPr>
            <a:t> </a:t>
          </a:r>
          <a:r>
            <a:rPr lang="nl-BE" sz="2400" dirty="0" err="1">
              <a:solidFill>
                <a:schemeClr val="accent4">
                  <a:lumMod val="75000"/>
                </a:schemeClr>
              </a:solidFill>
            </a:rPr>
            <a:t>inclusion</a:t>
          </a:r>
          <a:r>
            <a:rPr lang="nl-BE" sz="2400" dirty="0">
              <a:solidFill>
                <a:schemeClr val="accent4">
                  <a:lumMod val="75000"/>
                </a:schemeClr>
              </a:solidFill>
            </a:rPr>
            <a:t> (?)</a:t>
          </a:r>
          <a:endParaRPr lang="en-US" sz="2400" dirty="0">
            <a:solidFill>
              <a:schemeClr val="accent4">
                <a:lumMod val="75000"/>
              </a:schemeClr>
            </a:solidFill>
          </a:endParaRPr>
        </a:p>
      </dgm:t>
    </dgm:pt>
    <dgm:pt modelId="{EC4DB02B-2C39-416E-9528-07C4BC2BEC9F}" type="parTrans" cxnId="{775ADDEB-3841-488A-A171-B3EDB56C9D43}">
      <dgm:prSet/>
      <dgm:spPr/>
      <dgm:t>
        <a:bodyPr/>
        <a:lstStyle/>
        <a:p>
          <a:endParaRPr lang="en-US"/>
        </a:p>
      </dgm:t>
    </dgm:pt>
    <dgm:pt modelId="{C4C7BB51-8BD6-42F9-9D64-D3BC2281D213}" type="sibTrans" cxnId="{775ADDEB-3841-488A-A171-B3EDB56C9D43}">
      <dgm:prSet/>
      <dgm:spPr/>
      <dgm:t>
        <a:bodyPr/>
        <a:lstStyle/>
        <a:p>
          <a:endParaRPr lang="en-US"/>
        </a:p>
      </dgm:t>
    </dgm:pt>
    <dgm:pt modelId="{3BD6504D-1962-4D42-85AB-84F68E1A91AC}" type="pres">
      <dgm:prSet presAssocID="{0F7083C4-6263-41E5-AC02-9D2681814652}" presName="root" presStyleCnt="0">
        <dgm:presLayoutVars>
          <dgm:dir/>
          <dgm:resizeHandles val="exact"/>
        </dgm:presLayoutVars>
      </dgm:prSet>
      <dgm:spPr/>
    </dgm:pt>
    <dgm:pt modelId="{254E11E3-B023-437A-BE19-40ABDC474137}" type="pres">
      <dgm:prSet presAssocID="{7319834A-7B5F-47F5-B768-358F3084993A}" presName="compNode" presStyleCnt="0"/>
      <dgm:spPr/>
    </dgm:pt>
    <dgm:pt modelId="{6F33D874-89CF-4610-BEFA-F6DA9450F4E6}" type="pres">
      <dgm:prSet presAssocID="{7319834A-7B5F-47F5-B768-358F3084993A}" presName="bgRect" presStyleLbl="bgShp" presStyleIdx="0" presStyleCnt="5"/>
      <dgm:spPr/>
    </dgm:pt>
    <dgm:pt modelId="{87FBAFE6-0974-4349-9792-C0704310C806}" type="pres">
      <dgm:prSet presAssocID="{7319834A-7B5F-47F5-B768-358F3084993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stainability"/>
        </a:ext>
      </dgm:extLst>
    </dgm:pt>
    <dgm:pt modelId="{90D5B6E2-F45A-4F55-896D-36838CE24050}" type="pres">
      <dgm:prSet presAssocID="{7319834A-7B5F-47F5-B768-358F3084993A}" presName="spaceRect" presStyleCnt="0"/>
      <dgm:spPr/>
    </dgm:pt>
    <dgm:pt modelId="{65B726AC-D3DE-417A-8A6A-36EA1EFF930A}" type="pres">
      <dgm:prSet presAssocID="{7319834A-7B5F-47F5-B768-358F3084993A}" presName="parTx" presStyleLbl="revTx" presStyleIdx="0" presStyleCnt="5">
        <dgm:presLayoutVars>
          <dgm:chMax val="0"/>
          <dgm:chPref val="0"/>
        </dgm:presLayoutVars>
      </dgm:prSet>
      <dgm:spPr/>
    </dgm:pt>
    <dgm:pt modelId="{67663C7A-4B84-4932-A60C-94BB5DDCA478}" type="pres">
      <dgm:prSet presAssocID="{C931504F-809B-4385-AFD7-F4687CF1C47B}" presName="sibTrans" presStyleCnt="0"/>
      <dgm:spPr/>
    </dgm:pt>
    <dgm:pt modelId="{33F65B7B-855A-4308-AB6A-7E7A9CBE68D0}" type="pres">
      <dgm:prSet presAssocID="{966F3753-73C2-4505-B338-60D2034FA14C}" presName="compNode" presStyleCnt="0"/>
      <dgm:spPr/>
    </dgm:pt>
    <dgm:pt modelId="{0C02E549-20FD-47A9-868C-4F84C2451B07}" type="pres">
      <dgm:prSet presAssocID="{966F3753-73C2-4505-B338-60D2034FA14C}" presName="bgRect" presStyleLbl="bgShp" presStyleIdx="1" presStyleCnt="5"/>
      <dgm:spPr/>
    </dgm:pt>
    <dgm:pt modelId="{8B8BC89B-3342-4A03-AE05-8C5CBDCE90A4}" type="pres">
      <dgm:prSet presAssocID="{966F3753-73C2-4505-B338-60D2034FA14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pward trend"/>
        </a:ext>
      </dgm:extLst>
    </dgm:pt>
    <dgm:pt modelId="{72113223-754E-4F82-AC80-63BBC4C2BE04}" type="pres">
      <dgm:prSet presAssocID="{966F3753-73C2-4505-B338-60D2034FA14C}" presName="spaceRect" presStyleCnt="0"/>
      <dgm:spPr/>
    </dgm:pt>
    <dgm:pt modelId="{55316FB8-AB6C-43EC-B67F-C97DE91F2D63}" type="pres">
      <dgm:prSet presAssocID="{966F3753-73C2-4505-B338-60D2034FA14C}" presName="parTx" presStyleLbl="revTx" presStyleIdx="1" presStyleCnt="5">
        <dgm:presLayoutVars>
          <dgm:chMax val="0"/>
          <dgm:chPref val="0"/>
        </dgm:presLayoutVars>
      </dgm:prSet>
      <dgm:spPr/>
    </dgm:pt>
    <dgm:pt modelId="{CF0429E6-663D-4D5B-9FFC-A683AEF72CF3}" type="pres">
      <dgm:prSet presAssocID="{66A8568A-F2D2-45E9-925E-4F62E58454A5}" presName="sibTrans" presStyleCnt="0"/>
      <dgm:spPr/>
    </dgm:pt>
    <dgm:pt modelId="{850EDEB6-7F3C-481A-9601-7680A8AB39BA}" type="pres">
      <dgm:prSet presAssocID="{9C6D5617-4F71-4FFA-8044-F1B0BFC90984}" presName="compNode" presStyleCnt="0"/>
      <dgm:spPr/>
    </dgm:pt>
    <dgm:pt modelId="{6E9569AE-5E4B-4ADD-B0EB-C04F86B56B57}" type="pres">
      <dgm:prSet presAssocID="{9C6D5617-4F71-4FFA-8044-F1B0BFC90984}" presName="bgRect" presStyleLbl="bgShp" presStyleIdx="2" presStyleCnt="5"/>
      <dgm:spPr/>
    </dgm:pt>
    <dgm:pt modelId="{D7C75F2E-E9F2-4D9A-8EE4-DB9B43A5C389}" type="pres">
      <dgm:prSet presAssocID="{9C6D5617-4F71-4FFA-8044-F1B0BFC9098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arth Globe Americas"/>
        </a:ext>
      </dgm:extLst>
    </dgm:pt>
    <dgm:pt modelId="{1D897E9E-24C0-47B6-BAF1-0C5A565933C5}" type="pres">
      <dgm:prSet presAssocID="{9C6D5617-4F71-4FFA-8044-F1B0BFC90984}" presName="spaceRect" presStyleCnt="0"/>
      <dgm:spPr/>
    </dgm:pt>
    <dgm:pt modelId="{E0405D23-EDDB-4E93-9769-5FE32B0F66F4}" type="pres">
      <dgm:prSet presAssocID="{9C6D5617-4F71-4FFA-8044-F1B0BFC90984}" presName="parTx" presStyleLbl="revTx" presStyleIdx="2" presStyleCnt="5">
        <dgm:presLayoutVars>
          <dgm:chMax val="0"/>
          <dgm:chPref val="0"/>
        </dgm:presLayoutVars>
      </dgm:prSet>
      <dgm:spPr/>
    </dgm:pt>
    <dgm:pt modelId="{512C9A1C-2C57-4A86-B080-DF192BEC4F9C}" type="pres">
      <dgm:prSet presAssocID="{44FFC703-4B30-49EA-A83F-3786AF5CA74D}" presName="sibTrans" presStyleCnt="0"/>
      <dgm:spPr/>
    </dgm:pt>
    <dgm:pt modelId="{D85635F8-9174-431B-9290-F176DF2ADD66}" type="pres">
      <dgm:prSet presAssocID="{F6E1A3AA-15CB-418A-8157-87CC39239795}" presName="compNode" presStyleCnt="0"/>
      <dgm:spPr/>
    </dgm:pt>
    <dgm:pt modelId="{BB43EFFA-C694-499F-9F5B-3191CE6FA4F7}" type="pres">
      <dgm:prSet presAssocID="{F6E1A3AA-15CB-418A-8157-87CC39239795}" presName="bgRect" presStyleLbl="bgShp" presStyleIdx="3" presStyleCnt="5"/>
      <dgm:spPr/>
    </dgm:pt>
    <dgm:pt modelId="{1059A6BD-B7C1-48A9-B193-D28CBE3B8987}" type="pres">
      <dgm:prSet presAssocID="{F6E1A3AA-15CB-418A-8157-87CC3923979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ock"/>
        </a:ext>
      </dgm:extLst>
    </dgm:pt>
    <dgm:pt modelId="{BDF9ECA6-A668-4A76-ADF4-47623C50AAA2}" type="pres">
      <dgm:prSet presAssocID="{F6E1A3AA-15CB-418A-8157-87CC39239795}" presName="spaceRect" presStyleCnt="0"/>
      <dgm:spPr/>
    </dgm:pt>
    <dgm:pt modelId="{627EFE89-6535-47A7-B611-66D6C152830C}" type="pres">
      <dgm:prSet presAssocID="{F6E1A3AA-15CB-418A-8157-87CC39239795}" presName="parTx" presStyleLbl="revTx" presStyleIdx="3" presStyleCnt="5">
        <dgm:presLayoutVars>
          <dgm:chMax val="0"/>
          <dgm:chPref val="0"/>
        </dgm:presLayoutVars>
      </dgm:prSet>
      <dgm:spPr/>
    </dgm:pt>
    <dgm:pt modelId="{D49AE44F-4455-4E47-8FEB-ECF2B8F7BB73}" type="pres">
      <dgm:prSet presAssocID="{06D5F2CA-BCA1-4390-84C3-6316CDD9ABE3}" presName="sibTrans" presStyleCnt="0"/>
      <dgm:spPr/>
    </dgm:pt>
    <dgm:pt modelId="{64466B56-00FB-4CBA-BC93-6F88D528C5A2}" type="pres">
      <dgm:prSet presAssocID="{BE4383DD-2EC7-4C64-A9E1-E55D29B3A67E}" presName="compNode" presStyleCnt="0"/>
      <dgm:spPr/>
    </dgm:pt>
    <dgm:pt modelId="{FF7254F0-F22F-4F72-9EEA-B317B5109C36}" type="pres">
      <dgm:prSet presAssocID="{BE4383DD-2EC7-4C64-A9E1-E55D29B3A67E}" presName="bgRect" presStyleLbl="bgShp" presStyleIdx="4" presStyleCnt="5" custLinFactNeighborY="-2464"/>
      <dgm:spPr/>
    </dgm:pt>
    <dgm:pt modelId="{9CA3CA2E-97E4-4BAE-BCDE-2344ABBFE880}" type="pres">
      <dgm:prSet presAssocID="{BE4383DD-2EC7-4C64-A9E1-E55D29B3A67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roup"/>
        </a:ext>
      </dgm:extLst>
    </dgm:pt>
    <dgm:pt modelId="{D906548C-0611-4445-BD8A-E4E41043950E}" type="pres">
      <dgm:prSet presAssocID="{BE4383DD-2EC7-4C64-A9E1-E55D29B3A67E}" presName="spaceRect" presStyleCnt="0"/>
      <dgm:spPr/>
    </dgm:pt>
    <dgm:pt modelId="{3F7E34EB-04B0-4223-98BB-1F5BC507FFCC}" type="pres">
      <dgm:prSet presAssocID="{BE4383DD-2EC7-4C64-A9E1-E55D29B3A67E}" presName="parTx" presStyleLbl="revTx" presStyleIdx="4" presStyleCnt="5">
        <dgm:presLayoutVars>
          <dgm:chMax val="0"/>
          <dgm:chPref val="0"/>
        </dgm:presLayoutVars>
      </dgm:prSet>
      <dgm:spPr/>
    </dgm:pt>
  </dgm:ptLst>
  <dgm:cxnLst>
    <dgm:cxn modelId="{9AF20D06-F0E9-43DA-B7BE-A82AFE9C93C5}" srcId="{0F7083C4-6263-41E5-AC02-9D2681814652}" destId="{9C6D5617-4F71-4FFA-8044-F1B0BFC90984}" srcOrd="2" destOrd="0" parTransId="{A9852788-E105-4E80-8FFD-B5C27926DC52}" sibTransId="{44FFC703-4B30-49EA-A83F-3786AF5CA74D}"/>
    <dgm:cxn modelId="{E6B14C24-AB31-49E3-AD78-BDFA1981E9C3}" type="presOf" srcId="{BE4383DD-2EC7-4C64-A9E1-E55D29B3A67E}" destId="{3F7E34EB-04B0-4223-98BB-1F5BC507FFCC}" srcOrd="0" destOrd="0" presId="urn:microsoft.com/office/officeart/2018/2/layout/IconVerticalSolidList"/>
    <dgm:cxn modelId="{B0D4D060-222B-4776-B2AA-270FC7897D68}" type="presOf" srcId="{7319834A-7B5F-47F5-B768-358F3084993A}" destId="{65B726AC-D3DE-417A-8A6A-36EA1EFF930A}" srcOrd="0" destOrd="0" presId="urn:microsoft.com/office/officeart/2018/2/layout/IconVerticalSolidList"/>
    <dgm:cxn modelId="{31993F75-8D3D-4861-BF74-CDD8DC9156EA}" srcId="{0F7083C4-6263-41E5-AC02-9D2681814652}" destId="{7319834A-7B5F-47F5-B768-358F3084993A}" srcOrd="0" destOrd="0" parTransId="{C8C7E8A8-4711-4653-89E3-A13ACEF8E3B1}" sibTransId="{C931504F-809B-4385-AFD7-F4687CF1C47B}"/>
    <dgm:cxn modelId="{ABFEC675-65C9-43F5-A5C9-D3C5CD52F347}" type="presOf" srcId="{966F3753-73C2-4505-B338-60D2034FA14C}" destId="{55316FB8-AB6C-43EC-B67F-C97DE91F2D63}" srcOrd="0" destOrd="0" presId="urn:microsoft.com/office/officeart/2018/2/layout/IconVerticalSolidList"/>
    <dgm:cxn modelId="{B670CD97-5662-4AB1-8947-3A3D66C7F129}" srcId="{0F7083C4-6263-41E5-AC02-9D2681814652}" destId="{F6E1A3AA-15CB-418A-8157-87CC39239795}" srcOrd="3" destOrd="0" parTransId="{AA78F3DB-896A-46DF-8CBC-A68410C16776}" sibTransId="{06D5F2CA-BCA1-4390-84C3-6316CDD9ABE3}"/>
    <dgm:cxn modelId="{A5E8239E-B640-4FEB-A10C-213D75F3A163}" type="presOf" srcId="{F6E1A3AA-15CB-418A-8157-87CC39239795}" destId="{627EFE89-6535-47A7-B611-66D6C152830C}" srcOrd="0" destOrd="0" presId="urn:microsoft.com/office/officeart/2018/2/layout/IconVerticalSolidList"/>
    <dgm:cxn modelId="{A0AA1CAA-4E34-427E-AE5D-D0D58D6CD564}" srcId="{0F7083C4-6263-41E5-AC02-9D2681814652}" destId="{966F3753-73C2-4505-B338-60D2034FA14C}" srcOrd="1" destOrd="0" parTransId="{359A4883-C546-42A8-9D03-7CC97CB0AFF1}" sibTransId="{66A8568A-F2D2-45E9-925E-4F62E58454A5}"/>
    <dgm:cxn modelId="{4BC249D0-3277-40B3-8D3C-60DF873244CD}" type="presOf" srcId="{9C6D5617-4F71-4FFA-8044-F1B0BFC90984}" destId="{E0405D23-EDDB-4E93-9769-5FE32B0F66F4}" srcOrd="0" destOrd="0" presId="urn:microsoft.com/office/officeart/2018/2/layout/IconVerticalSolidList"/>
    <dgm:cxn modelId="{CF19ABD1-3720-479B-92BA-7B29A430315A}" type="presOf" srcId="{0F7083C4-6263-41E5-AC02-9D2681814652}" destId="{3BD6504D-1962-4D42-85AB-84F68E1A91AC}" srcOrd="0" destOrd="0" presId="urn:microsoft.com/office/officeart/2018/2/layout/IconVerticalSolidList"/>
    <dgm:cxn modelId="{775ADDEB-3841-488A-A171-B3EDB56C9D43}" srcId="{0F7083C4-6263-41E5-AC02-9D2681814652}" destId="{BE4383DD-2EC7-4C64-A9E1-E55D29B3A67E}" srcOrd="4" destOrd="0" parTransId="{EC4DB02B-2C39-416E-9528-07C4BC2BEC9F}" sibTransId="{C4C7BB51-8BD6-42F9-9D64-D3BC2281D213}"/>
    <dgm:cxn modelId="{2E9E73B7-657C-48AB-B1D9-4A83570AD5E8}" type="presParOf" srcId="{3BD6504D-1962-4D42-85AB-84F68E1A91AC}" destId="{254E11E3-B023-437A-BE19-40ABDC474137}" srcOrd="0" destOrd="0" presId="urn:microsoft.com/office/officeart/2018/2/layout/IconVerticalSolidList"/>
    <dgm:cxn modelId="{C19DC4D6-290B-49A3-9646-6ECB5DC322C1}" type="presParOf" srcId="{254E11E3-B023-437A-BE19-40ABDC474137}" destId="{6F33D874-89CF-4610-BEFA-F6DA9450F4E6}" srcOrd="0" destOrd="0" presId="urn:microsoft.com/office/officeart/2018/2/layout/IconVerticalSolidList"/>
    <dgm:cxn modelId="{F675477C-76A3-43EB-9506-42661D9C5FDD}" type="presParOf" srcId="{254E11E3-B023-437A-BE19-40ABDC474137}" destId="{87FBAFE6-0974-4349-9792-C0704310C806}" srcOrd="1" destOrd="0" presId="urn:microsoft.com/office/officeart/2018/2/layout/IconVerticalSolidList"/>
    <dgm:cxn modelId="{70605EAD-669A-4295-92AF-0773EA4020DB}" type="presParOf" srcId="{254E11E3-B023-437A-BE19-40ABDC474137}" destId="{90D5B6E2-F45A-4F55-896D-36838CE24050}" srcOrd="2" destOrd="0" presId="urn:microsoft.com/office/officeart/2018/2/layout/IconVerticalSolidList"/>
    <dgm:cxn modelId="{0A82DD5D-CADE-40E5-8C75-69D84865EE7D}" type="presParOf" srcId="{254E11E3-B023-437A-BE19-40ABDC474137}" destId="{65B726AC-D3DE-417A-8A6A-36EA1EFF930A}" srcOrd="3" destOrd="0" presId="urn:microsoft.com/office/officeart/2018/2/layout/IconVerticalSolidList"/>
    <dgm:cxn modelId="{56A9E106-2E3B-4E7A-87CB-02C243158718}" type="presParOf" srcId="{3BD6504D-1962-4D42-85AB-84F68E1A91AC}" destId="{67663C7A-4B84-4932-A60C-94BB5DDCA478}" srcOrd="1" destOrd="0" presId="urn:microsoft.com/office/officeart/2018/2/layout/IconVerticalSolidList"/>
    <dgm:cxn modelId="{D9723AD0-6056-438A-9EA5-A2607E6ECFA4}" type="presParOf" srcId="{3BD6504D-1962-4D42-85AB-84F68E1A91AC}" destId="{33F65B7B-855A-4308-AB6A-7E7A9CBE68D0}" srcOrd="2" destOrd="0" presId="urn:microsoft.com/office/officeart/2018/2/layout/IconVerticalSolidList"/>
    <dgm:cxn modelId="{9012B918-C277-4A91-ADE6-0336A816E026}" type="presParOf" srcId="{33F65B7B-855A-4308-AB6A-7E7A9CBE68D0}" destId="{0C02E549-20FD-47A9-868C-4F84C2451B07}" srcOrd="0" destOrd="0" presId="urn:microsoft.com/office/officeart/2018/2/layout/IconVerticalSolidList"/>
    <dgm:cxn modelId="{F5D42612-AF72-4EB4-9B46-80277914624C}" type="presParOf" srcId="{33F65B7B-855A-4308-AB6A-7E7A9CBE68D0}" destId="{8B8BC89B-3342-4A03-AE05-8C5CBDCE90A4}" srcOrd="1" destOrd="0" presId="urn:microsoft.com/office/officeart/2018/2/layout/IconVerticalSolidList"/>
    <dgm:cxn modelId="{8F68403D-3D25-4721-B192-2CA85DC7CA3E}" type="presParOf" srcId="{33F65B7B-855A-4308-AB6A-7E7A9CBE68D0}" destId="{72113223-754E-4F82-AC80-63BBC4C2BE04}" srcOrd="2" destOrd="0" presId="urn:microsoft.com/office/officeart/2018/2/layout/IconVerticalSolidList"/>
    <dgm:cxn modelId="{9BEE07EF-5B98-4FED-BD51-0F174940E914}" type="presParOf" srcId="{33F65B7B-855A-4308-AB6A-7E7A9CBE68D0}" destId="{55316FB8-AB6C-43EC-B67F-C97DE91F2D63}" srcOrd="3" destOrd="0" presId="urn:microsoft.com/office/officeart/2018/2/layout/IconVerticalSolidList"/>
    <dgm:cxn modelId="{70ECEF6A-F465-4EA8-9F4F-CB4089980A2F}" type="presParOf" srcId="{3BD6504D-1962-4D42-85AB-84F68E1A91AC}" destId="{CF0429E6-663D-4D5B-9FFC-A683AEF72CF3}" srcOrd="3" destOrd="0" presId="urn:microsoft.com/office/officeart/2018/2/layout/IconVerticalSolidList"/>
    <dgm:cxn modelId="{81754820-27E1-408B-8EFD-CD1737F49B78}" type="presParOf" srcId="{3BD6504D-1962-4D42-85AB-84F68E1A91AC}" destId="{850EDEB6-7F3C-481A-9601-7680A8AB39BA}" srcOrd="4" destOrd="0" presId="urn:microsoft.com/office/officeart/2018/2/layout/IconVerticalSolidList"/>
    <dgm:cxn modelId="{234883E9-E04D-45E7-BC60-88E9D96E560A}" type="presParOf" srcId="{850EDEB6-7F3C-481A-9601-7680A8AB39BA}" destId="{6E9569AE-5E4B-4ADD-B0EB-C04F86B56B57}" srcOrd="0" destOrd="0" presId="urn:microsoft.com/office/officeart/2018/2/layout/IconVerticalSolidList"/>
    <dgm:cxn modelId="{4C5B5F47-24C9-4BA0-A2D2-AFDC93938EBD}" type="presParOf" srcId="{850EDEB6-7F3C-481A-9601-7680A8AB39BA}" destId="{D7C75F2E-E9F2-4D9A-8EE4-DB9B43A5C389}" srcOrd="1" destOrd="0" presId="urn:microsoft.com/office/officeart/2018/2/layout/IconVerticalSolidList"/>
    <dgm:cxn modelId="{EFF623E3-BC80-41C6-B30B-A189F5072B4F}" type="presParOf" srcId="{850EDEB6-7F3C-481A-9601-7680A8AB39BA}" destId="{1D897E9E-24C0-47B6-BAF1-0C5A565933C5}" srcOrd="2" destOrd="0" presId="urn:microsoft.com/office/officeart/2018/2/layout/IconVerticalSolidList"/>
    <dgm:cxn modelId="{48F54B06-F786-4FC7-93F4-8877F11BD7B0}" type="presParOf" srcId="{850EDEB6-7F3C-481A-9601-7680A8AB39BA}" destId="{E0405D23-EDDB-4E93-9769-5FE32B0F66F4}" srcOrd="3" destOrd="0" presId="urn:microsoft.com/office/officeart/2018/2/layout/IconVerticalSolidList"/>
    <dgm:cxn modelId="{5473505F-4910-4DE1-94B1-54912ED2500C}" type="presParOf" srcId="{3BD6504D-1962-4D42-85AB-84F68E1A91AC}" destId="{512C9A1C-2C57-4A86-B080-DF192BEC4F9C}" srcOrd="5" destOrd="0" presId="urn:microsoft.com/office/officeart/2018/2/layout/IconVerticalSolidList"/>
    <dgm:cxn modelId="{46389B7D-ADFA-433F-BD5C-D67CAED7437D}" type="presParOf" srcId="{3BD6504D-1962-4D42-85AB-84F68E1A91AC}" destId="{D85635F8-9174-431B-9290-F176DF2ADD66}" srcOrd="6" destOrd="0" presId="urn:microsoft.com/office/officeart/2018/2/layout/IconVerticalSolidList"/>
    <dgm:cxn modelId="{7A285B61-D759-45CE-B0EC-FD206A4EBF50}" type="presParOf" srcId="{D85635F8-9174-431B-9290-F176DF2ADD66}" destId="{BB43EFFA-C694-499F-9F5B-3191CE6FA4F7}" srcOrd="0" destOrd="0" presId="urn:microsoft.com/office/officeart/2018/2/layout/IconVerticalSolidList"/>
    <dgm:cxn modelId="{A7C976C2-05BA-4FC3-9138-5FA28C41CF69}" type="presParOf" srcId="{D85635F8-9174-431B-9290-F176DF2ADD66}" destId="{1059A6BD-B7C1-48A9-B193-D28CBE3B8987}" srcOrd="1" destOrd="0" presId="urn:microsoft.com/office/officeart/2018/2/layout/IconVerticalSolidList"/>
    <dgm:cxn modelId="{05A3A4FD-CBFD-4B6B-83A7-A1682EDDB67F}" type="presParOf" srcId="{D85635F8-9174-431B-9290-F176DF2ADD66}" destId="{BDF9ECA6-A668-4A76-ADF4-47623C50AAA2}" srcOrd="2" destOrd="0" presId="urn:microsoft.com/office/officeart/2018/2/layout/IconVerticalSolidList"/>
    <dgm:cxn modelId="{7C3D4FD0-1040-433B-854B-0E5324CDDF91}" type="presParOf" srcId="{D85635F8-9174-431B-9290-F176DF2ADD66}" destId="{627EFE89-6535-47A7-B611-66D6C152830C}" srcOrd="3" destOrd="0" presId="urn:microsoft.com/office/officeart/2018/2/layout/IconVerticalSolidList"/>
    <dgm:cxn modelId="{3E425197-3079-4636-BAD3-E1D5F7A73239}" type="presParOf" srcId="{3BD6504D-1962-4D42-85AB-84F68E1A91AC}" destId="{D49AE44F-4455-4E47-8FEB-ECF2B8F7BB73}" srcOrd="7" destOrd="0" presId="urn:microsoft.com/office/officeart/2018/2/layout/IconVerticalSolidList"/>
    <dgm:cxn modelId="{B1DFF02D-E442-41D6-888E-D8F5A17FB156}" type="presParOf" srcId="{3BD6504D-1962-4D42-85AB-84F68E1A91AC}" destId="{64466B56-00FB-4CBA-BC93-6F88D528C5A2}" srcOrd="8" destOrd="0" presId="urn:microsoft.com/office/officeart/2018/2/layout/IconVerticalSolidList"/>
    <dgm:cxn modelId="{463CC459-861A-4D89-B528-10A8A4B213F2}" type="presParOf" srcId="{64466B56-00FB-4CBA-BC93-6F88D528C5A2}" destId="{FF7254F0-F22F-4F72-9EEA-B317B5109C36}" srcOrd="0" destOrd="0" presId="urn:microsoft.com/office/officeart/2018/2/layout/IconVerticalSolidList"/>
    <dgm:cxn modelId="{17F52053-35CB-4D98-93AC-9476DBC7F291}" type="presParOf" srcId="{64466B56-00FB-4CBA-BC93-6F88D528C5A2}" destId="{9CA3CA2E-97E4-4BAE-BCDE-2344ABBFE880}" srcOrd="1" destOrd="0" presId="urn:microsoft.com/office/officeart/2018/2/layout/IconVerticalSolidList"/>
    <dgm:cxn modelId="{458F5B54-F3FC-4C1B-995C-324DDBCCCAF3}" type="presParOf" srcId="{64466B56-00FB-4CBA-BC93-6F88D528C5A2}" destId="{D906548C-0611-4445-BD8A-E4E41043950E}" srcOrd="2" destOrd="0" presId="urn:microsoft.com/office/officeart/2018/2/layout/IconVerticalSolidList"/>
    <dgm:cxn modelId="{62E16236-0956-42C7-9BC6-62CADB95B753}" type="presParOf" srcId="{64466B56-00FB-4CBA-BC93-6F88D528C5A2}" destId="{3F7E34EB-04B0-4223-98BB-1F5BC507FFC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C362C1-D58C-4C2D-BCE9-A30EA7D5152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FA29D09A-C98A-46D4-984A-1E0F9FDF877D}">
      <dgm:prSet/>
      <dgm:spPr/>
      <dgm:t>
        <a:bodyPr/>
        <a:lstStyle/>
        <a:p>
          <a:r>
            <a:rPr lang="nl-BE" b="1" dirty="0" err="1"/>
            <a:t>Which</a:t>
          </a:r>
          <a:r>
            <a:rPr lang="nl-BE" b="1" dirty="0"/>
            <a:t> </a:t>
          </a:r>
          <a:r>
            <a:rPr lang="nl-BE" b="1" dirty="0" err="1"/>
            <a:t>one</a:t>
          </a:r>
          <a:r>
            <a:rPr lang="nl-BE" b="1" dirty="0"/>
            <a:t>(s) </a:t>
          </a:r>
          <a:r>
            <a:rPr lang="nl-BE" b="1" dirty="0" err="1"/>
            <a:t>to</a:t>
          </a:r>
          <a:r>
            <a:rPr lang="nl-BE" b="1" dirty="0"/>
            <a:t> select? </a:t>
          </a:r>
          <a:r>
            <a:rPr lang="nl-BE" b="1" dirty="0" err="1"/>
            <a:t>And</a:t>
          </a:r>
          <a:r>
            <a:rPr lang="nl-BE" b="1" dirty="0"/>
            <a:t> does </a:t>
          </a:r>
          <a:r>
            <a:rPr lang="nl-BE" b="1" dirty="0" err="1"/>
            <a:t>it</a:t>
          </a:r>
          <a:r>
            <a:rPr lang="nl-BE" b="1" dirty="0"/>
            <a:t> even matter?</a:t>
          </a:r>
          <a:endParaRPr lang="en-US" b="1" dirty="0"/>
        </a:p>
      </dgm:t>
    </dgm:pt>
    <dgm:pt modelId="{850C7CE9-6EAF-4F0D-9661-BFAFB9E0DFAC}" type="parTrans" cxnId="{8EAB1157-D37D-430A-89E2-748052B51F1F}">
      <dgm:prSet/>
      <dgm:spPr/>
      <dgm:t>
        <a:bodyPr/>
        <a:lstStyle/>
        <a:p>
          <a:endParaRPr lang="en-US"/>
        </a:p>
      </dgm:t>
    </dgm:pt>
    <dgm:pt modelId="{2E0AB2D3-9900-4E79-8BCD-9E22ABDA6B4A}" type="sibTrans" cxnId="{8EAB1157-D37D-430A-89E2-748052B51F1F}">
      <dgm:prSet/>
      <dgm:spPr/>
      <dgm:t>
        <a:bodyPr/>
        <a:lstStyle/>
        <a:p>
          <a:endParaRPr lang="en-US"/>
        </a:p>
      </dgm:t>
    </dgm:pt>
    <dgm:pt modelId="{F407C5BF-398B-4521-946B-9AB3D721F8F3}">
      <dgm:prSet/>
      <dgm:spPr/>
      <dgm:t>
        <a:bodyPr/>
        <a:lstStyle/>
        <a:p>
          <a:r>
            <a:rPr lang="nl-BE"/>
            <a:t>Comparison: </a:t>
          </a:r>
          <a:endParaRPr lang="en-US"/>
        </a:p>
      </dgm:t>
    </dgm:pt>
    <dgm:pt modelId="{E5D05A0C-83D5-4BAC-8857-86714C6E721F}" type="parTrans" cxnId="{0F9E88F3-0AA5-4C2A-9061-389719AF6B9A}">
      <dgm:prSet/>
      <dgm:spPr/>
      <dgm:t>
        <a:bodyPr/>
        <a:lstStyle/>
        <a:p>
          <a:endParaRPr lang="en-US"/>
        </a:p>
      </dgm:t>
    </dgm:pt>
    <dgm:pt modelId="{6186A313-1DD4-4392-B716-625A0C9BA755}" type="sibTrans" cxnId="{0F9E88F3-0AA5-4C2A-9061-389719AF6B9A}">
      <dgm:prSet/>
      <dgm:spPr/>
      <dgm:t>
        <a:bodyPr/>
        <a:lstStyle/>
        <a:p>
          <a:endParaRPr lang="en-US"/>
        </a:p>
      </dgm:t>
    </dgm:pt>
    <dgm:pt modelId="{C0136AE6-748F-4575-9A0D-A9F66D65CB71}">
      <dgm:prSet custT="1"/>
      <dgm:spPr/>
      <dgm:t>
        <a:bodyPr/>
        <a:lstStyle/>
        <a:p>
          <a:r>
            <a:rPr lang="nl-BE" sz="2400" dirty="0"/>
            <a:t>For </a:t>
          </a:r>
          <a:r>
            <a:rPr lang="nl-BE" sz="2400" dirty="0" err="1"/>
            <a:t>each</a:t>
          </a:r>
          <a:r>
            <a:rPr lang="nl-BE" sz="2400" dirty="0"/>
            <a:t> of </a:t>
          </a:r>
          <a:r>
            <a:rPr lang="nl-BE" sz="2400" dirty="0" err="1"/>
            <a:t>the</a:t>
          </a:r>
          <a:r>
            <a:rPr lang="nl-BE" sz="2400" dirty="0"/>
            <a:t> 3 </a:t>
          </a:r>
          <a:r>
            <a:rPr lang="nl-BE" sz="2400" dirty="0" err="1"/>
            <a:t>delineations</a:t>
          </a:r>
          <a:r>
            <a:rPr lang="nl-BE" sz="2400" dirty="0"/>
            <a:t>:</a:t>
          </a:r>
          <a:endParaRPr lang="en-US" sz="2400" dirty="0"/>
        </a:p>
      </dgm:t>
    </dgm:pt>
    <dgm:pt modelId="{E9777176-6272-4B64-BD97-FF837C958AB2}" type="parTrans" cxnId="{1750D3A7-61C5-4E17-9975-C109E921202A}">
      <dgm:prSet/>
      <dgm:spPr/>
      <dgm:t>
        <a:bodyPr/>
        <a:lstStyle/>
        <a:p>
          <a:endParaRPr lang="en-US"/>
        </a:p>
      </dgm:t>
    </dgm:pt>
    <dgm:pt modelId="{B3CBF73B-D266-4DAA-B334-73F097BE3C8B}" type="sibTrans" cxnId="{1750D3A7-61C5-4E17-9975-C109E921202A}">
      <dgm:prSet/>
      <dgm:spPr/>
      <dgm:t>
        <a:bodyPr/>
        <a:lstStyle/>
        <a:p>
          <a:endParaRPr lang="en-US"/>
        </a:p>
      </dgm:t>
    </dgm:pt>
    <dgm:pt modelId="{A5379121-F149-4525-AE37-1CEE9159FAFA}">
      <dgm:prSet custT="1"/>
      <dgm:spPr/>
      <dgm:t>
        <a:bodyPr/>
        <a:lstStyle/>
        <a:p>
          <a:r>
            <a:rPr lang="nl-BE" sz="2400" dirty="0" err="1"/>
            <a:t>Extraction</a:t>
          </a:r>
          <a:r>
            <a:rPr lang="nl-BE" sz="2400" dirty="0"/>
            <a:t> of EPO patents</a:t>
          </a:r>
          <a:endParaRPr lang="en-US" sz="2400" dirty="0"/>
        </a:p>
      </dgm:t>
    </dgm:pt>
    <dgm:pt modelId="{F77718C7-D225-47ED-93EF-AE49C3F52B66}" type="parTrans" cxnId="{7D888563-2B8A-48E0-AAF2-487273B3FDE4}">
      <dgm:prSet/>
      <dgm:spPr/>
      <dgm:t>
        <a:bodyPr/>
        <a:lstStyle/>
        <a:p>
          <a:endParaRPr lang="en-US"/>
        </a:p>
      </dgm:t>
    </dgm:pt>
    <dgm:pt modelId="{308DECF1-ABC8-4945-8D82-184A57978557}" type="sibTrans" cxnId="{7D888563-2B8A-48E0-AAF2-487273B3FDE4}">
      <dgm:prSet/>
      <dgm:spPr/>
      <dgm:t>
        <a:bodyPr/>
        <a:lstStyle/>
        <a:p>
          <a:endParaRPr lang="en-US"/>
        </a:p>
      </dgm:t>
    </dgm:pt>
    <dgm:pt modelId="{114DCC19-201F-4481-B3B6-6DA679A4628A}">
      <dgm:prSet custT="1"/>
      <dgm:spPr/>
      <dgm:t>
        <a:bodyPr/>
        <a:lstStyle/>
        <a:p>
          <a:r>
            <a:rPr lang="nl-BE" sz="2400" dirty="0" err="1"/>
            <a:t>By</a:t>
          </a:r>
          <a:r>
            <a:rPr lang="nl-BE" sz="2400" dirty="0"/>
            <a:t> EU-27 country (</a:t>
          </a:r>
          <a:r>
            <a:rPr lang="nl-BE" sz="2400" dirty="0" err="1"/>
            <a:t>period</a:t>
          </a:r>
          <a:r>
            <a:rPr lang="nl-BE" sz="2400" dirty="0"/>
            <a:t> 2012-2022)</a:t>
          </a:r>
          <a:endParaRPr lang="en-US" sz="2400" dirty="0"/>
        </a:p>
      </dgm:t>
    </dgm:pt>
    <dgm:pt modelId="{24D198EE-2AD3-4EEB-9E12-CD6825E9809F}" type="parTrans" cxnId="{537F349C-192C-4DED-8376-1CCFAD0837B6}">
      <dgm:prSet/>
      <dgm:spPr/>
      <dgm:t>
        <a:bodyPr/>
        <a:lstStyle/>
        <a:p>
          <a:endParaRPr lang="en-US"/>
        </a:p>
      </dgm:t>
    </dgm:pt>
    <dgm:pt modelId="{77B683D7-010A-409C-AA0C-3875C442E218}" type="sibTrans" cxnId="{537F349C-192C-4DED-8376-1CCFAD0837B6}">
      <dgm:prSet/>
      <dgm:spPr/>
      <dgm:t>
        <a:bodyPr/>
        <a:lstStyle/>
        <a:p>
          <a:endParaRPr lang="en-US"/>
        </a:p>
      </dgm:t>
    </dgm:pt>
    <dgm:pt modelId="{607FA99C-328D-47DD-93B0-E94E29E47A7C}" type="pres">
      <dgm:prSet presAssocID="{B3C362C1-D58C-4C2D-BCE9-A30EA7D5152C}" presName="Name0" presStyleCnt="0">
        <dgm:presLayoutVars>
          <dgm:dir/>
          <dgm:animLvl val="lvl"/>
          <dgm:resizeHandles val="exact"/>
        </dgm:presLayoutVars>
      </dgm:prSet>
      <dgm:spPr/>
    </dgm:pt>
    <dgm:pt modelId="{64D89578-E762-475D-BA4C-FCA5624F84ED}" type="pres">
      <dgm:prSet presAssocID="{F407C5BF-398B-4521-946B-9AB3D721F8F3}" presName="boxAndChildren" presStyleCnt="0"/>
      <dgm:spPr/>
    </dgm:pt>
    <dgm:pt modelId="{2C141F5A-9F81-49F9-87FD-2ABE3E187CD1}" type="pres">
      <dgm:prSet presAssocID="{F407C5BF-398B-4521-946B-9AB3D721F8F3}" presName="parentTextBox" presStyleLbl="node1" presStyleIdx="0" presStyleCnt="2"/>
      <dgm:spPr/>
    </dgm:pt>
    <dgm:pt modelId="{1CEBD908-3C31-47D8-A4A6-2901B18DE3E3}" type="pres">
      <dgm:prSet presAssocID="{F407C5BF-398B-4521-946B-9AB3D721F8F3}" presName="entireBox" presStyleLbl="node1" presStyleIdx="0" presStyleCnt="2"/>
      <dgm:spPr/>
    </dgm:pt>
    <dgm:pt modelId="{122E57F4-2AA4-4C9F-99EE-FBFECAED7556}" type="pres">
      <dgm:prSet presAssocID="{F407C5BF-398B-4521-946B-9AB3D721F8F3}" presName="descendantBox" presStyleCnt="0"/>
      <dgm:spPr/>
    </dgm:pt>
    <dgm:pt modelId="{31926F4E-B66F-46CB-A32F-D82219635C05}" type="pres">
      <dgm:prSet presAssocID="{C0136AE6-748F-4575-9A0D-A9F66D65CB71}" presName="childTextBox" presStyleLbl="fgAccFollowNode1" presStyleIdx="0" presStyleCnt="3">
        <dgm:presLayoutVars>
          <dgm:bulletEnabled val="1"/>
        </dgm:presLayoutVars>
      </dgm:prSet>
      <dgm:spPr/>
    </dgm:pt>
    <dgm:pt modelId="{3E57CB11-F577-437E-9B3D-A6F85973B488}" type="pres">
      <dgm:prSet presAssocID="{A5379121-F149-4525-AE37-1CEE9159FAFA}" presName="childTextBox" presStyleLbl="fgAccFollowNode1" presStyleIdx="1" presStyleCnt="3">
        <dgm:presLayoutVars>
          <dgm:bulletEnabled val="1"/>
        </dgm:presLayoutVars>
      </dgm:prSet>
      <dgm:spPr/>
    </dgm:pt>
    <dgm:pt modelId="{5DE2F428-9ECA-4A83-83E4-76B4F0C2D52C}" type="pres">
      <dgm:prSet presAssocID="{114DCC19-201F-4481-B3B6-6DA679A4628A}" presName="childTextBox" presStyleLbl="fgAccFollowNode1" presStyleIdx="2" presStyleCnt="3">
        <dgm:presLayoutVars>
          <dgm:bulletEnabled val="1"/>
        </dgm:presLayoutVars>
      </dgm:prSet>
      <dgm:spPr/>
    </dgm:pt>
    <dgm:pt modelId="{9F85B336-03A9-4296-B9EF-378E3347A459}" type="pres">
      <dgm:prSet presAssocID="{2E0AB2D3-9900-4E79-8BCD-9E22ABDA6B4A}" presName="sp" presStyleCnt="0"/>
      <dgm:spPr/>
    </dgm:pt>
    <dgm:pt modelId="{07DDF018-6DCB-4A28-BDB5-42732A93930E}" type="pres">
      <dgm:prSet presAssocID="{FA29D09A-C98A-46D4-984A-1E0F9FDF877D}" presName="arrowAndChildren" presStyleCnt="0"/>
      <dgm:spPr/>
    </dgm:pt>
    <dgm:pt modelId="{5E81CDCA-8716-4981-B056-4BAC7DAE7778}" type="pres">
      <dgm:prSet presAssocID="{FA29D09A-C98A-46D4-984A-1E0F9FDF877D}" presName="parentTextArrow" presStyleLbl="node1" presStyleIdx="1" presStyleCnt="2"/>
      <dgm:spPr/>
    </dgm:pt>
  </dgm:ptLst>
  <dgm:cxnLst>
    <dgm:cxn modelId="{9E950E18-9EBC-4C1A-9183-1CDB2EA2018B}" type="presOf" srcId="{A5379121-F149-4525-AE37-1CEE9159FAFA}" destId="{3E57CB11-F577-437E-9B3D-A6F85973B488}" srcOrd="0" destOrd="0" presId="urn:microsoft.com/office/officeart/2005/8/layout/process4"/>
    <dgm:cxn modelId="{7C9E762F-FAB2-4974-84FE-1B96CCE91C72}" type="presOf" srcId="{114DCC19-201F-4481-B3B6-6DA679A4628A}" destId="{5DE2F428-9ECA-4A83-83E4-76B4F0C2D52C}" srcOrd="0" destOrd="0" presId="urn:microsoft.com/office/officeart/2005/8/layout/process4"/>
    <dgm:cxn modelId="{6573343E-9FA6-47EF-93D1-B5D3B993CE4F}" type="presOf" srcId="{F407C5BF-398B-4521-946B-9AB3D721F8F3}" destId="{1CEBD908-3C31-47D8-A4A6-2901B18DE3E3}" srcOrd="1" destOrd="0" presId="urn:microsoft.com/office/officeart/2005/8/layout/process4"/>
    <dgm:cxn modelId="{7014C85E-9C49-4618-BF20-857BEE679EF7}" type="presOf" srcId="{FA29D09A-C98A-46D4-984A-1E0F9FDF877D}" destId="{5E81CDCA-8716-4981-B056-4BAC7DAE7778}" srcOrd="0" destOrd="0" presId="urn:microsoft.com/office/officeart/2005/8/layout/process4"/>
    <dgm:cxn modelId="{7D888563-2B8A-48E0-AAF2-487273B3FDE4}" srcId="{F407C5BF-398B-4521-946B-9AB3D721F8F3}" destId="{A5379121-F149-4525-AE37-1CEE9159FAFA}" srcOrd="1" destOrd="0" parTransId="{F77718C7-D225-47ED-93EF-AE49C3F52B66}" sibTransId="{308DECF1-ABC8-4945-8D82-184A57978557}"/>
    <dgm:cxn modelId="{BC1D1E4D-C396-4DA7-BE08-86F17A6ED133}" type="presOf" srcId="{B3C362C1-D58C-4C2D-BCE9-A30EA7D5152C}" destId="{607FA99C-328D-47DD-93B0-E94E29E47A7C}" srcOrd="0" destOrd="0" presId="urn:microsoft.com/office/officeart/2005/8/layout/process4"/>
    <dgm:cxn modelId="{BE258A75-E798-452B-8BF6-2C26E5D99AA0}" type="presOf" srcId="{F407C5BF-398B-4521-946B-9AB3D721F8F3}" destId="{2C141F5A-9F81-49F9-87FD-2ABE3E187CD1}" srcOrd="0" destOrd="0" presId="urn:microsoft.com/office/officeart/2005/8/layout/process4"/>
    <dgm:cxn modelId="{8EAB1157-D37D-430A-89E2-748052B51F1F}" srcId="{B3C362C1-D58C-4C2D-BCE9-A30EA7D5152C}" destId="{FA29D09A-C98A-46D4-984A-1E0F9FDF877D}" srcOrd="0" destOrd="0" parTransId="{850C7CE9-6EAF-4F0D-9661-BFAFB9E0DFAC}" sibTransId="{2E0AB2D3-9900-4E79-8BCD-9E22ABDA6B4A}"/>
    <dgm:cxn modelId="{17064594-5DE0-4503-8B21-AC2CB3D488A7}" type="presOf" srcId="{C0136AE6-748F-4575-9A0D-A9F66D65CB71}" destId="{31926F4E-B66F-46CB-A32F-D82219635C05}" srcOrd="0" destOrd="0" presId="urn:microsoft.com/office/officeart/2005/8/layout/process4"/>
    <dgm:cxn modelId="{537F349C-192C-4DED-8376-1CCFAD0837B6}" srcId="{F407C5BF-398B-4521-946B-9AB3D721F8F3}" destId="{114DCC19-201F-4481-B3B6-6DA679A4628A}" srcOrd="2" destOrd="0" parTransId="{24D198EE-2AD3-4EEB-9E12-CD6825E9809F}" sibTransId="{77B683D7-010A-409C-AA0C-3875C442E218}"/>
    <dgm:cxn modelId="{1750D3A7-61C5-4E17-9975-C109E921202A}" srcId="{F407C5BF-398B-4521-946B-9AB3D721F8F3}" destId="{C0136AE6-748F-4575-9A0D-A9F66D65CB71}" srcOrd="0" destOrd="0" parTransId="{E9777176-6272-4B64-BD97-FF837C958AB2}" sibTransId="{B3CBF73B-D266-4DAA-B334-73F097BE3C8B}"/>
    <dgm:cxn modelId="{0F9E88F3-0AA5-4C2A-9061-389719AF6B9A}" srcId="{B3C362C1-D58C-4C2D-BCE9-A30EA7D5152C}" destId="{F407C5BF-398B-4521-946B-9AB3D721F8F3}" srcOrd="1" destOrd="0" parTransId="{E5D05A0C-83D5-4BAC-8857-86714C6E721F}" sibTransId="{6186A313-1DD4-4392-B716-625A0C9BA755}"/>
    <dgm:cxn modelId="{C6902DEF-7958-4D86-B362-F1A4B3FB8D6B}" type="presParOf" srcId="{607FA99C-328D-47DD-93B0-E94E29E47A7C}" destId="{64D89578-E762-475D-BA4C-FCA5624F84ED}" srcOrd="0" destOrd="0" presId="urn:microsoft.com/office/officeart/2005/8/layout/process4"/>
    <dgm:cxn modelId="{C2F546CA-E025-4542-B7CB-53E1FA9A96DD}" type="presParOf" srcId="{64D89578-E762-475D-BA4C-FCA5624F84ED}" destId="{2C141F5A-9F81-49F9-87FD-2ABE3E187CD1}" srcOrd="0" destOrd="0" presId="urn:microsoft.com/office/officeart/2005/8/layout/process4"/>
    <dgm:cxn modelId="{3DFACFDF-0B18-42A1-A0C0-04F80A7FC255}" type="presParOf" srcId="{64D89578-E762-475D-BA4C-FCA5624F84ED}" destId="{1CEBD908-3C31-47D8-A4A6-2901B18DE3E3}" srcOrd="1" destOrd="0" presId="urn:microsoft.com/office/officeart/2005/8/layout/process4"/>
    <dgm:cxn modelId="{70800D70-FFFC-4A8E-84EB-C81452D1D584}" type="presParOf" srcId="{64D89578-E762-475D-BA4C-FCA5624F84ED}" destId="{122E57F4-2AA4-4C9F-99EE-FBFECAED7556}" srcOrd="2" destOrd="0" presId="urn:microsoft.com/office/officeart/2005/8/layout/process4"/>
    <dgm:cxn modelId="{868B66AE-4A00-466D-A12D-DEC561D378EF}" type="presParOf" srcId="{122E57F4-2AA4-4C9F-99EE-FBFECAED7556}" destId="{31926F4E-B66F-46CB-A32F-D82219635C05}" srcOrd="0" destOrd="0" presId="urn:microsoft.com/office/officeart/2005/8/layout/process4"/>
    <dgm:cxn modelId="{14617F13-6B4C-43AF-B70B-F0CC53558661}" type="presParOf" srcId="{122E57F4-2AA4-4C9F-99EE-FBFECAED7556}" destId="{3E57CB11-F577-437E-9B3D-A6F85973B488}" srcOrd="1" destOrd="0" presId="urn:microsoft.com/office/officeart/2005/8/layout/process4"/>
    <dgm:cxn modelId="{4BEA453F-AD3F-482A-977A-5F8E62BF30FF}" type="presParOf" srcId="{122E57F4-2AA4-4C9F-99EE-FBFECAED7556}" destId="{5DE2F428-9ECA-4A83-83E4-76B4F0C2D52C}" srcOrd="2" destOrd="0" presId="urn:microsoft.com/office/officeart/2005/8/layout/process4"/>
    <dgm:cxn modelId="{0B5A9273-EBC4-474D-B08F-368CE03DFC0F}" type="presParOf" srcId="{607FA99C-328D-47DD-93B0-E94E29E47A7C}" destId="{9F85B336-03A9-4296-B9EF-378E3347A459}" srcOrd="1" destOrd="0" presId="urn:microsoft.com/office/officeart/2005/8/layout/process4"/>
    <dgm:cxn modelId="{BAA4D6D3-FC90-4248-86E8-D8E9CB6F0EE7}" type="presParOf" srcId="{607FA99C-328D-47DD-93B0-E94E29E47A7C}" destId="{07DDF018-6DCB-4A28-BDB5-42732A93930E}" srcOrd="2" destOrd="0" presId="urn:microsoft.com/office/officeart/2005/8/layout/process4"/>
    <dgm:cxn modelId="{5D512EA2-30F0-4DF9-B767-371E749C6BE3}" type="presParOf" srcId="{07DDF018-6DCB-4A28-BDB5-42732A93930E}" destId="{5E81CDCA-8716-4981-B056-4BAC7DAE777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0C3B4A-6721-41F3-8CC7-462E2754B5B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341A882-B6A3-4A71-A686-3D0A60B8D009}">
      <dgm:prSet/>
      <dgm:spPr/>
      <dgm:t>
        <a:bodyPr/>
        <a:lstStyle/>
        <a:p>
          <a:pPr>
            <a:lnSpc>
              <a:spcPct val="100000"/>
            </a:lnSpc>
          </a:pPr>
          <a:r>
            <a:rPr lang="nl-BE"/>
            <a:t>Although there is considerable overlap in the existing delineations,</a:t>
          </a:r>
          <a:endParaRPr lang="en-US"/>
        </a:p>
      </dgm:t>
    </dgm:pt>
    <dgm:pt modelId="{D1CD47FC-F3AF-4D05-B257-EF7949832794}" type="parTrans" cxnId="{37B3B5D4-10DF-4685-A3E9-2AD5B586F04C}">
      <dgm:prSet/>
      <dgm:spPr/>
      <dgm:t>
        <a:bodyPr/>
        <a:lstStyle/>
        <a:p>
          <a:endParaRPr lang="en-US"/>
        </a:p>
      </dgm:t>
    </dgm:pt>
    <dgm:pt modelId="{F9DE2E05-A659-4063-9AF0-EBC5243570C7}" type="sibTrans" cxnId="{37B3B5D4-10DF-4685-A3E9-2AD5B586F04C}">
      <dgm:prSet/>
      <dgm:spPr/>
      <dgm:t>
        <a:bodyPr/>
        <a:lstStyle/>
        <a:p>
          <a:endParaRPr lang="en-US"/>
        </a:p>
      </dgm:t>
    </dgm:pt>
    <dgm:pt modelId="{C4AA942F-90B4-4B54-BFBF-4A9A7C439BF0}">
      <dgm:prSet/>
      <dgm:spPr/>
      <dgm:t>
        <a:bodyPr/>
        <a:lstStyle/>
        <a:p>
          <a:pPr>
            <a:lnSpc>
              <a:spcPct val="100000"/>
            </a:lnSpc>
          </a:pPr>
          <a:r>
            <a:rPr lang="nl-BE" dirty="0" err="1"/>
            <a:t>Switching</a:t>
          </a:r>
          <a:r>
            <a:rPr lang="nl-BE" dirty="0"/>
            <a:t> </a:t>
          </a:r>
          <a:r>
            <a:rPr lang="nl-BE" dirty="0" err="1"/>
            <a:t>between</a:t>
          </a:r>
          <a:r>
            <a:rPr lang="nl-BE" dirty="0"/>
            <a:t> </a:t>
          </a:r>
          <a:r>
            <a:rPr lang="nl-BE" dirty="0" err="1"/>
            <a:t>them</a:t>
          </a:r>
          <a:r>
            <a:rPr lang="nl-BE" dirty="0"/>
            <a:t> </a:t>
          </a:r>
          <a:r>
            <a:rPr lang="nl-BE" dirty="0" err="1"/>
            <a:t>implies</a:t>
          </a:r>
          <a:r>
            <a:rPr lang="nl-BE" dirty="0"/>
            <a:t> non-</a:t>
          </a:r>
          <a:r>
            <a:rPr lang="nl-BE" dirty="0" err="1"/>
            <a:t>trivial</a:t>
          </a:r>
          <a:r>
            <a:rPr lang="nl-BE" dirty="0"/>
            <a:t> </a:t>
          </a:r>
          <a:r>
            <a:rPr lang="nl-BE" dirty="0" err="1"/>
            <a:t>shifts</a:t>
          </a:r>
          <a:r>
            <a:rPr lang="nl-BE" dirty="0"/>
            <a:t> in indicators on a micro- </a:t>
          </a:r>
          <a:r>
            <a:rPr lang="nl-BE" dirty="0" err="1"/>
            <a:t>and</a:t>
          </a:r>
          <a:r>
            <a:rPr lang="nl-BE" dirty="0"/>
            <a:t> a macro level.</a:t>
          </a:r>
          <a:endParaRPr lang="en-US" dirty="0"/>
        </a:p>
      </dgm:t>
    </dgm:pt>
    <dgm:pt modelId="{C5789A6A-2433-4850-B27B-9350D5237488}" type="parTrans" cxnId="{B80958C4-2256-438E-906C-E03B83E86538}">
      <dgm:prSet/>
      <dgm:spPr/>
      <dgm:t>
        <a:bodyPr/>
        <a:lstStyle/>
        <a:p>
          <a:endParaRPr lang="en-US"/>
        </a:p>
      </dgm:t>
    </dgm:pt>
    <dgm:pt modelId="{4ADC1B48-7195-4EDE-9E5D-2969082538AF}" type="sibTrans" cxnId="{B80958C4-2256-438E-906C-E03B83E86538}">
      <dgm:prSet/>
      <dgm:spPr/>
      <dgm:t>
        <a:bodyPr/>
        <a:lstStyle/>
        <a:p>
          <a:endParaRPr lang="en-US"/>
        </a:p>
      </dgm:t>
    </dgm:pt>
    <dgm:pt modelId="{0F016076-F8B7-47A8-A8C5-FE195401E216}">
      <dgm:prSet/>
      <dgm:spPr/>
      <dgm:t>
        <a:bodyPr/>
        <a:lstStyle/>
        <a:p>
          <a:pPr>
            <a:lnSpc>
              <a:spcPct val="100000"/>
            </a:lnSpc>
          </a:pPr>
          <a:r>
            <a:rPr lang="nl-BE"/>
            <a:t>This has been illustrated when comparing delineations of the ‘core’ technologies for circularity. </a:t>
          </a:r>
          <a:endParaRPr lang="en-US"/>
        </a:p>
      </dgm:t>
    </dgm:pt>
    <dgm:pt modelId="{BEABC40B-E843-450F-98ED-8D9CD86FDDA7}" type="parTrans" cxnId="{2D02EED8-AEDA-41FF-B0E2-A33D501E7966}">
      <dgm:prSet/>
      <dgm:spPr/>
      <dgm:t>
        <a:bodyPr/>
        <a:lstStyle/>
        <a:p>
          <a:endParaRPr lang="en-US"/>
        </a:p>
      </dgm:t>
    </dgm:pt>
    <dgm:pt modelId="{A5C47494-45BD-4389-B33F-4885C270F471}" type="sibTrans" cxnId="{2D02EED8-AEDA-41FF-B0E2-A33D501E7966}">
      <dgm:prSet/>
      <dgm:spPr/>
      <dgm:t>
        <a:bodyPr/>
        <a:lstStyle/>
        <a:p>
          <a:endParaRPr lang="en-US"/>
        </a:p>
      </dgm:t>
    </dgm:pt>
    <dgm:pt modelId="{5D9A923B-C67F-46DB-B09A-933C3B4A3A0D}">
      <dgm:prSet/>
      <dgm:spPr/>
      <dgm:t>
        <a:bodyPr/>
        <a:lstStyle/>
        <a:p>
          <a:pPr>
            <a:lnSpc>
              <a:spcPct val="100000"/>
            </a:lnSpc>
          </a:pPr>
          <a:r>
            <a:rPr lang="nl-BE"/>
            <a:t>Additional consideration: to what extent do we actually capture ‘circular’ technologies with these existing delineations? </a:t>
          </a:r>
          <a:endParaRPr lang="en-US"/>
        </a:p>
      </dgm:t>
    </dgm:pt>
    <dgm:pt modelId="{DFB4F72A-22F5-4971-ACD6-F28E76CC760B}" type="parTrans" cxnId="{77BD4282-095B-4FED-B647-C8982BDFFFE6}">
      <dgm:prSet/>
      <dgm:spPr/>
      <dgm:t>
        <a:bodyPr/>
        <a:lstStyle/>
        <a:p>
          <a:endParaRPr lang="en-US"/>
        </a:p>
      </dgm:t>
    </dgm:pt>
    <dgm:pt modelId="{B0F759BC-237A-4C78-9B85-6F5A76ADD70A}" type="sibTrans" cxnId="{77BD4282-095B-4FED-B647-C8982BDFFFE6}">
      <dgm:prSet/>
      <dgm:spPr/>
      <dgm:t>
        <a:bodyPr/>
        <a:lstStyle/>
        <a:p>
          <a:endParaRPr lang="en-US"/>
        </a:p>
      </dgm:t>
    </dgm:pt>
    <dgm:pt modelId="{FC42B2E4-D964-4BF6-8AA7-313E60C68781}" type="pres">
      <dgm:prSet presAssocID="{7E0C3B4A-6721-41F3-8CC7-462E2754B5BA}" presName="root" presStyleCnt="0">
        <dgm:presLayoutVars>
          <dgm:dir/>
          <dgm:resizeHandles val="exact"/>
        </dgm:presLayoutVars>
      </dgm:prSet>
      <dgm:spPr/>
    </dgm:pt>
    <dgm:pt modelId="{AFE92A72-887D-4C8A-B9E5-5490CD8EBACA}" type="pres">
      <dgm:prSet presAssocID="{8341A882-B6A3-4A71-A686-3D0A60B8D009}" presName="compNode" presStyleCnt="0"/>
      <dgm:spPr/>
    </dgm:pt>
    <dgm:pt modelId="{AAC00D0A-110D-4479-B031-FDC9D2FF2BBA}" type="pres">
      <dgm:prSet presAssocID="{8341A882-B6A3-4A71-A686-3D0A60B8D009}" presName="bgRect" presStyleLbl="bgShp" presStyleIdx="0" presStyleCnt="4"/>
      <dgm:spPr/>
    </dgm:pt>
    <dgm:pt modelId="{3A4F6E9A-903E-484F-80A1-3DCB7A815D29}" type="pres">
      <dgm:prSet presAssocID="{8341A882-B6A3-4A71-A686-3D0A60B8D00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1ABC0420-B3B6-4C60-A878-3986E20F4E88}" type="pres">
      <dgm:prSet presAssocID="{8341A882-B6A3-4A71-A686-3D0A60B8D009}" presName="spaceRect" presStyleCnt="0"/>
      <dgm:spPr/>
    </dgm:pt>
    <dgm:pt modelId="{EA31B323-EEC3-4C13-842A-F84D82A6C760}" type="pres">
      <dgm:prSet presAssocID="{8341A882-B6A3-4A71-A686-3D0A60B8D009}" presName="parTx" presStyleLbl="revTx" presStyleIdx="0" presStyleCnt="4">
        <dgm:presLayoutVars>
          <dgm:chMax val="0"/>
          <dgm:chPref val="0"/>
        </dgm:presLayoutVars>
      </dgm:prSet>
      <dgm:spPr/>
    </dgm:pt>
    <dgm:pt modelId="{BFF0C3FD-CB23-4E4A-88BB-DB96502BF178}" type="pres">
      <dgm:prSet presAssocID="{F9DE2E05-A659-4063-9AF0-EBC5243570C7}" presName="sibTrans" presStyleCnt="0"/>
      <dgm:spPr/>
    </dgm:pt>
    <dgm:pt modelId="{FBCE3EC6-1042-440D-ADBC-F63ACA4566A7}" type="pres">
      <dgm:prSet presAssocID="{C4AA942F-90B4-4B54-BFBF-4A9A7C439BF0}" presName="compNode" presStyleCnt="0"/>
      <dgm:spPr/>
    </dgm:pt>
    <dgm:pt modelId="{1C5611F8-27D4-4BFB-8228-103377D80D64}" type="pres">
      <dgm:prSet presAssocID="{C4AA942F-90B4-4B54-BFBF-4A9A7C439BF0}" presName="bgRect" presStyleLbl="bgShp" presStyleIdx="1" presStyleCnt="4"/>
      <dgm:spPr/>
    </dgm:pt>
    <dgm:pt modelId="{4DA4A57C-3E7F-4C58-9752-FD877C7A8BD9}" type="pres">
      <dgm:prSet presAssocID="{C4AA942F-90B4-4B54-BFBF-4A9A7C439BF0}" presName="iconRect" presStyleLbl="node1" presStyleIdx="1"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0DD6902D-A6B2-46F3-ABFD-055D1A8E43C0}" type="pres">
      <dgm:prSet presAssocID="{C4AA942F-90B4-4B54-BFBF-4A9A7C439BF0}" presName="spaceRect" presStyleCnt="0"/>
      <dgm:spPr/>
    </dgm:pt>
    <dgm:pt modelId="{79CDA506-6C92-45A0-AE22-A3C52591C1F3}" type="pres">
      <dgm:prSet presAssocID="{C4AA942F-90B4-4B54-BFBF-4A9A7C439BF0}" presName="parTx" presStyleLbl="revTx" presStyleIdx="1" presStyleCnt="4">
        <dgm:presLayoutVars>
          <dgm:chMax val="0"/>
          <dgm:chPref val="0"/>
        </dgm:presLayoutVars>
      </dgm:prSet>
      <dgm:spPr/>
    </dgm:pt>
    <dgm:pt modelId="{4571E7C9-CA26-4ABE-9B3A-93050D3F370C}" type="pres">
      <dgm:prSet presAssocID="{4ADC1B48-7195-4EDE-9E5D-2969082538AF}" presName="sibTrans" presStyleCnt="0"/>
      <dgm:spPr/>
    </dgm:pt>
    <dgm:pt modelId="{C48B81B2-1262-4721-B91D-8789ABABD540}" type="pres">
      <dgm:prSet presAssocID="{0F016076-F8B7-47A8-A8C5-FE195401E216}" presName="compNode" presStyleCnt="0"/>
      <dgm:spPr/>
    </dgm:pt>
    <dgm:pt modelId="{C9B2B84A-7CFA-40B4-80C3-91B00517FF3D}" type="pres">
      <dgm:prSet presAssocID="{0F016076-F8B7-47A8-A8C5-FE195401E216}" presName="bgRect" presStyleLbl="bgShp" presStyleIdx="2" presStyleCnt="4"/>
      <dgm:spPr/>
    </dgm:pt>
    <dgm:pt modelId="{F8899219-33FA-4FF2-86A3-D84BFBD796AF}" type="pres">
      <dgm:prSet presAssocID="{0F016076-F8B7-47A8-A8C5-FE195401E216}" presName="iconRect" presStyleLbl="node1" presStyleIdx="2"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Venn Diagram"/>
        </a:ext>
      </dgm:extLst>
    </dgm:pt>
    <dgm:pt modelId="{859BC066-7781-439B-9418-C68633B402E8}" type="pres">
      <dgm:prSet presAssocID="{0F016076-F8B7-47A8-A8C5-FE195401E216}" presName="spaceRect" presStyleCnt="0"/>
      <dgm:spPr/>
    </dgm:pt>
    <dgm:pt modelId="{30DA30A7-BD0B-4E1E-813A-66F1554C97CB}" type="pres">
      <dgm:prSet presAssocID="{0F016076-F8B7-47A8-A8C5-FE195401E216}" presName="parTx" presStyleLbl="revTx" presStyleIdx="2" presStyleCnt="4">
        <dgm:presLayoutVars>
          <dgm:chMax val="0"/>
          <dgm:chPref val="0"/>
        </dgm:presLayoutVars>
      </dgm:prSet>
      <dgm:spPr/>
    </dgm:pt>
    <dgm:pt modelId="{FF98AC14-19A7-435B-BE5C-6ABBF20F4F3A}" type="pres">
      <dgm:prSet presAssocID="{A5C47494-45BD-4389-B33F-4885C270F471}" presName="sibTrans" presStyleCnt="0"/>
      <dgm:spPr/>
    </dgm:pt>
    <dgm:pt modelId="{608E1415-5CAD-483A-AC26-FBB58BF55F01}" type="pres">
      <dgm:prSet presAssocID="{5D9A923B-C67F-46DB-B09A-933C3B4A3A0D}" presName="compNode" presStyleCnt="0"/>
      <dgm:spPr/>
    </dgm:pt>
    <dgm:pt modelId="{B6B70881-65FE-4A55-87F6-326BA5F897C6}" type="pres">
      <dgm:prSet presAssocID="{5D9A923B-C67F-46DB-B09A-933C3B4A3A0D}" presName="bgRect" presStyleLbl="bgShp" presStyleIdx="3" presStyleCnt="4"/>
      <dgm:spPr/>
    </dgm:pt>
    <dgm:pt modelId="{E88C1089-690F-42B4-8949-164F2FA2139C}" type="pres">
      <dgm:prSet presAssocID="{5D9A923B-C67F-46DB-B09A-933C3B4A3A0D}" presName="iconRect" presStyleLbl="node1" presStyleIdx="3" presStyleCnt="4"/>
      <dgm:spPr/>
    </dgm:pt>
    <dgm:pt modelId="{3EF721BD-F84C-4DA9-93DB-CA32A2928180}" type="pres">
      <dgm:prSet presAssocID="{5D9A923B-C67F-46DB-B09A-933C3B4A3A0D}" presName="spaceRect" presStyleCnt="0"/>
      <dgm:spPr/>
    </dgm:pt>
    <dgm:pt modelId="{DFD3540C-2487-4F9D-8D83-9B4EB5ACCEBC}" type="pres">
      <dgm:prSet presAssocID="{5D9A923B-C67F-46DB-B09A-933C3B4A3A0D}" presName="parTx" presStyleLbl="revTx" presStyleIdx="3" presStyleCnt="4">
        <dgm:presLayoutVars>
          <dgm:chMax val="0"/>
          <dgm:chPref val="0"/>
        </dgm:presLayoutVars>
      </dgm:prSet>
      <dgm:spPr/>
    </dgm:pt>
  </dgm:ptLst>
  <dgm:cxnLst>
    <dgm:cxn modelId="{08A57F27-6949-4496-B736-114CDE2A5FD0}" type="presOf" srcId="{8341A882-B6A3-4A71-A686-3D0A60B8D009}" destId="{EA31B323-EEC3-4C13-842A-F84D82A6C760}" srcOrd="0" destOrd="0" presId="urn:microsoft.com/office/officeart/2018/2/layout/IconVerticalSolidList"/>
    <dgm:cxn modelId="{04336B5E-5A4E-4C0F-A972-0735EF6F133A}" type="presOf" srcId="{7E0C3B4A-6721-41F3-8CC7-462E2754B5BA}" destId="{FC42B2E4-D964-4BF6-8AA7-313E60C68781}" srcOrd="0" destOrd="0" presId="urn:microsoft.com/office/officeart/2018/2/layout/IconVerticalSolidList"/>
    <dgm:cxn modelId="{77BD4282-095B-4FED-B647-C8982BDFFFE6}" srcId="{7E0C3B4A-6721-41F3-8CC7-462E2754B5BA}" destId="{5D9A923B-C67F-46DB-B09A-933C3B4A3A0D}" srcOrd="3" destOrd="0" parTransId="{DFB4F72A-22F5-4971-ACD6-F28E76CC760B}" sibTransId="{B0F759BC-237A-4C78-9B85-6F5A76ADD70A}"/>
    <dgm:cxn modelId="{0F006F8E-A243-4C71-987D-5B72844FFBC4}" type="presOf" srcId="{5D9A923B-C67F-46DB-B09A-933C3B4A3A0D}" destId="{DFD3540C-2487-4F9D-8D83-9B4EB5ACCEBC}" srcOrd="0" destOrd="0" presId="urn:microsoft.com/office/officeart/2018/2/layout/IconVerticalSolidList"/>
    <dgm:cxn modelId="{5BCA46B6-5F26-4BA1-9BDB-9B168A0BD3FF}" type="presOf" srcId="{C4AA942F-90B4-4B54-BFBF-4A9A7C439BF0}" destId="{79CDA506-6C92-45A0-AE22-A3C52591C1F3}" srcOrd="0" destOrd="0" presId="urn:microsoft.com/office/officeart/2018/2/layout/IconVerticalSolidList"/>
    <dgm:cxn modelId="{B80958C4-2256-438E-906C-E03B83E86538}" srcId="{7E0C3B4A-6721-41F3-8CC7-462E2754B5BA}" destId="{C4AA942F-90B4-4B54-BFBF-4A9A7C439BF0}" srcOrd="1" destOrd="0" parTransId="{C5789A6A-2433-4850-B27B-9350D5237488}" sibTransId="{4ADC1B48-7195-4EDE-9E5D-2969082538AF}"/>
    <dgm:cxn modelId="{965407C5-3FED-417E-92B8-86B18D7A09F9}" type="presOf" srcId="{0F016076-F8B7-47A8-A8C5-FE195401E216}" destId="{30DA30A7-BD0B-4E1E-813A-66F1554C97CB}" srcOrd="0" destOrd="0" presId="urn:microsoft.com/office/officeart/2018/2/layout/IconVerticalSolidList"/>
    <dgm:cxn modelId="{37B3B5D4-10DF-4685-A3E9-2AD5B586F04C}" srcId="{7E0C3B4A-6721-41F3-8CC7-462E2754B5BA}" destId="{8341A882-B6A3-4A71-A686-3D0A60B8D009}" srcOrd="0" destOrd="0" parTransId="{D1CD47FC-F3AF-4D05-B257-EF7949832794}" sibTransId="{F9DE2E05-A659-4063-9AF0-EBC5243570C7}"/>
    <dgm:cxn modelId="{2D02EED8-AEDA-41FF-B0E2-A33D501E7966}" srcId="{7E0C3B4A-6721-41F3-8CC7-462E2754B5BA}" destId="{0F016076-F8B7-47A8-A8C5-FE195401E216}" srcOrd="2" destOrd="0" parTransId="{BEABC40B-E843-450F-98ED-8D9CD86FDDA7}" sibTransId="{A5C47494-45BD-4389-B33F-4885C270F471}"/>
    <dgm:cxn modelId="{6799CA37-A363-4AB9-9DC7-6AFF370253CC}" type="presParOf" srcId="{FC42B2E4-D964-4BF6-8AA7-313E60C68781}" destId="{AFE92A72-887D-4C8A-B9E5-5490CD8EBACA}" srcOrd="0" destOrd="0" presId="urn:microsoft.com/office/officeart/2018/2/layout/IconVerticalSolidList"/>
    <dgm:cxn modelId="{3B9A3C2A-1F54-4427-9A97-E855475D0F15}" type="presParOf" srcId="{AFE92A72-887D-4C8A-B9E5-5490CD8EBACA}" destId="{AAC00D0A-110D-4479-B031-FDC9D2FF2BBA}" srcOrd="0" destOrd="0" presId="urn:microsoft.com/office/officeart/2018/2/layout/IconVerticalSolidList"/>
    <dgm:cxn modelId="{A9C87018-56D5-4692-BCC9-A3CB23572364}" type="presParOf" srcId="{AFE92A72-887D-4C8A-B9E5-5490CD8EBACA}" destId="{3A4F6E9A-903E-484F-80A1-3DCB7A815D29}" srcOrd="1" destOrd="0" presId="urn:microsoft.com/office/officeart/2018/2/layout/IconVerticalSolidList"/>
    <dgm:cxn modelId="{C3124131-CF61-41E8-A50B-4A4D1D092265}" type="presParOf" srcId="{AFE92A72-887D-4C8A-B9E5-5490CD8EBACA}" destId="{1ABC0420-B3B6-4C60-A878-3986E20F4E88}" srcOrd="2" destOrd="0" presId="urn:microsoft.com/office/officeart/2018/2/layout/IconVerticalSolidList"/>
    <dgm:cxn modelId="{D6FB4BFB-D0E5-441D-BF8A-33ACA72120F6}" type="presParOf" srcId="{AFE92A72-887D-4C8A-B9E5-5490CD8EBACA}" destId="{EA31B323-EEC3-4C13-842A-F84D82A6C760}" srcOrd="3" destOrd="0" presId="urn:microsoft.com/office/officeart/2018/2/layout/IconVerticalSolidList"/>
    <dgm:cxn modelId="{F381AB1C-6924-409B-8BF8-115ADF359082}" type="presParOf" srcId="{FC42B2E4-D964-4BF6-8AA7-313E60C68781}" destId="{BFF0C3FD-CB23-4E4A-88BB-DB96502BF178}" srcOrd="1" destOrd="0" presId="urn:microsoft.com/office/officeart/2018/2/layout/IconVerticalSolidList"/>
    <dgm:cxn modelId="{4724A76A-9DC4-41AC-8DE3-902A21E919AA}" type="presParOf" srcId="{FC42B2E4-D964-4BF6-8AA7-313E60C68781}" destId="{FBCE3EC6-1042-440D-ADBC-F63ACA4566A7}" srcOrd="2" destOrd="0" presId="urn:microsoft.com/office/officeart/2018/2/layout/IconVerticalSolidList"/>
    <dgm:cxn modelId="{48A1D15D-1585-403F-8D3E-5F0695B65ABA}" type="presParOf" srcId="{FBCE3EC6-1042-440D-ADBC-F63ACA4566A7}" destId="{1C5611F8-27D4-4BFB-8228-103377D80D64}" srcOrd="0" destOrd="0" presId="urn:microsoft.com/office/officeart/2018/2/layout/IconVerticalSolidList"/>
    <dgm:cxn modelId="{732971E0-1D04-4F60-AF16-3487CAE4195C}" type="presParOf" srcId="{FBCE3EC6-1042-440D-ADBC-F63ACA4566A7}" destId="{4DA4A57C-3E7F-4C58-9752-FD877C7A8BD9}" srcOrd="1" destOrd="0" presId="urn:microsoft.com/office/officeart/2018/2/layout/IconVerticalSolidList"/>
    <dgm:cxn modelId="{8AA7DD8F-DE8D-4FDF-A4A1-09FECE316BBB}" type="presParOf" srcId="{FBCE3EC6-1042-440D-ADBC-F63ACA4566A7}" destId="{0DD6902D-A6B2-46F3-ABFD-055D1A8E43C0}" srcOrd="2" destOrd="0" presId="urn:microsoft.com/office/officeart/2018/2/layout/IconVerticalSolidList"/>
    <dgm:cxn modelId="{BA368443-013B-42E1-9249-0E5EEA4E0DB0}" type="presParOf" srcId="{FBCE3EC6-1042-440D-ADBC-F63ACA4566A7}" destId="{79CDA506-6C92-45A0-AE22-A3C52591C1F3}" srcOrd="3" destOrd="0" presId="urn:microsoft.com/office/officeart/2018/2/layout/IconVerticalSolidList"/>
    <dgm:cxn modelId="{624B0261-20E5-4ADD-9733-E7B3EE7A5A64}" type="presParOf" srcId="{FC42B2E4-D964-4BF6-8AA7-313E60C68781}" destId="{4571E7C9-CA26-4ABE-9B3A-93050D3F370C}" srcOrd="3" destOrd="0" presId="urn:microsoft.com/office/officeart/2018/2/layout/IconVerticalSolidList"/>
    <dgm:cxn modelId="{515278E8-0F69-49A1-8E7B-03977F776444}" type="presParOf" srcId="{FC42B2E4-D964-4BF6-8AA7-313E60C68781}" destId="{C48B81B2-1262-4721-B91D-8789ABABD540}" srcOrd="4" destOrd="0" presId="urn:microsoft.com/office/officeart/2018/2/layout/IconVerticalSolidList"/>
    <dgm:cxn modelId="{9457E417-59F0-4276-B2A8-5F189EFEEABD}" type="presParOf" srcId="{C48B81B2-1262-4721-B91D-8789ABABD540}" destId="{C9B2B84A-7CFA-40B4-80C3-91B00517FF3D}" srcOrd="0" destOrd="0" presId="urn:microsoft.com/office/officeart/2018/2/layout/IconVerticalSolidList"/>
    <dgm:cxn modelId="{3573A3FD-895D-4874-9EBB-ACE35962FBC5}" type="presParOf" srcId="{C48B81B2-1262-4721-B91D-8789ABABD540}" destId="{F8899219-33FA-4FF2-86A3-D84BFBD796AF}" srcOrd="1" destOrd="0" presId="urn:microsoft.com/office/officeart/2018/2/layout/IconVerticalSolidList"/>
    <dgm:cxn modelId="{F7B0A470-AA95-453A-A860-E94BD9BAFF9F}" type="presParOf" srcId="{C48B81B2-1262-4721-B91D-8789ABABD540}" destId="{859BC066-7781-439B-9418-C68633B402E8}" srcOrd="2" destOrd="0" presId="urn:microsoft.com/office/officeart/2018/2/layout/IconVerticalSolidList"/>
    <dgm:cxn modelId="{DD47AB8C-A7EA-4BE0-8574-E816DB57285B}" type="presParOf" srcId="{C48B81B2-1262-4721-B91D-8789ABABD540}" destId="{30DA30A7-BD0B-4E1E-813A-66F1554C97CB}" srcOrd="3" destOrd="0" presId="urn:microsoft.com/office/officeart/2018/2/layout/IconVerticalSolidList"/>
    <dgm:cxn modelId="{5270A0B0-E00F-4F1F-BB9F-F4DC6012B3EF}" type="presParOf" srcId="{FC42B2E4-D964-4BF6-8AA7-313E60C68781}" destId="{FF98AC14-19A7-435B-BE5C-6ABBF20F4F3A}" srcOrd="5" destOrd="0" presId="urn:microsoft.com/office/officeart/2018/2/layout/IconVerticalSolidList"/>
    <dgm:cxn modelId="{6A6D414C-ECC6-4793-8DD5-51C3E01F42A5}" type="presParOf" srcId="{FC42B2E4-D964-4BF6-8AA7-313E60C68781}" destId="{608E1415-5CAD-483A-AC26-FBB58BF55F01}" srcOrd="6" destOrd="0" presId="urn:microsoft.com/office/officeart/2018/2/layout/IconVerticalSolidList"/>
    <dgm:cxn modelId="{54F502AC-6FBF-4F54-A225-574B666C46B2}" type="presParOf" srcId="{608E1415-5CAD-483A-AC26-FBB58BF55F01}" destId="{B6B70881-65FE-4A55-87F6-326BA5F897C6}" srcOrd="0" destOrd="0" presId="urn:microsoft.com/office/officeart/2018/2/layout/IconVerticalSolidList"/>
    <dgm:cxn modelId="{9FFC9CC0-4FA5-4422-A7BB-A64C77ECFF60}" type="presParOf" srcId="{608E1415-5CAD-483A-AC26-FBB58BF55F01}" destId="{E88C1089-690F-42B4-8949-164F2FA2139C}" srcOrd="1" destOrd="0" presId="urn:microsoft.com/office/officeart/2018/2/layout/IconVerticalSolidList"/>
    <dgm:cxn modelId="{99E79906-A9BF-4294-9049-4370C0188ED1}" type="presParOf" srcId="{608E1415-5CAD-483A-AC26-FBB58BF55F01}" destId="{3EF721BD-F84C-4DA9-93DB-CA32A2928180}" srcOrd="2" destOrd="0" presId="urn:microsoft.com/office/officeart/2018/2/layout/IconVerticalSolidList"/>
    <dgm:cxn modelId="{5646218A-E4C4-4DC2-98DE-F973DA0758C7}" type="presParOf" srcId="{608E1415-5CAD-483A-AC26-FBB58BF55F01}" destId="{DFD3540C-2487-4F9D-8D83-9B4EB5ACCEB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3D874-89CF-4610-BEFA-F6DA9450F4E6}">
      <dsp:nvSpPr>
        <dsp:cNvPr id="0" name=""/>
        <dsp:cNvSpPr/>
      </dsp:nvSpPr>
      <dsp:spPr>
        <a:xfrm>
          <a:off x="0" y="6322"/>
          <a:ext cx="11757660" cy="7574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FBAFE6-0974-4349-9792-C0704310C806}">
      <dsp:nvSpPr>
        <dsp:cNvPr id="0" name=""/>
        <dsp:cNvSpPr/>
      </dsp:nvSpPr>
      <dsp:spPr>
        <a:xfrm>
          <a:off x="229131" y="176751"/>
          <a:ext cx="417010" cy="4166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B726AC-D3DE-417A-8A6A-36EA1EFF930A}">
      <dsp:nvSpPr>
        <dsp:cNvPr id="0" name=""/>
        <dsp:cNvSpPr/>
      </dsp:nvSpPr>
      <dsp:spPr>
        <a:xfrm>
          <a:off x="875274" y="6322"/>
          <a:ext cx="10842843" cy="828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80" tIns="87680" rIns="87680" bIns="87680" numCol="1" spcCol="1270" anchor="ctr" anchorCtr="0">
          <a:noAutofit/>
        </a:bodyPr>
        <a:lstStyle/>
        <a:p>
          <a:pPr marL="0" lvl="0" indent="0" algn="l" defTabSz="1066800">
            <a:lnSpc>
              <a:spcPct val="100000"/>
            </a:lnSpc>
            <a:spcBef>
              <a:spcPct val="0"/>
            </a:spcBef>
            <a:spcAft>
              <a:spcPct val="35000"/>
            </a:spcAft>
            <a:buNone/>
          </a:pPr>
          <a:r>
            <a:rPr lang="nl-BE" sz="2400" kern="1200" dirty="0" err="1"/>
            <a:t>Achieving</a:t>
          </a:r>
          <a:r>
            <a:rPr lang="nl-BE" sz="2400" kern="1200" dirty="0"/>
            <a:t> </a:t>
          </a:r>
          <a:r>
            <a:rPr lang="nl-BE" sz="2400" kern="1200" dirty="0" err="1"/>
            <a:t>environmental</a:t>
          </a:r>
          <a:r>
            <a:rPr lang="nl-BE" sz="2400" kern="1200" dirty="0"/>
            <a:t> </a:t>
          </a:r>
          <a:r>
            <a:rPr lang="nl-BE" sz="2400" kern="1200" dirty="0" err="1"/>
            <a:t>sustainability</a:t>
          </a:r>
          <a:r>
            <a:rPr lang="nl-BE" sz="2400" kern="1200" dirty="0"/>
            <a:t> goals (</a:t>
          </a:r>
          <a:r>
            <a:rPr lang="nl-BE" sz="2400" kern="1200" dirty="0" err="1"/>
            <a:t>including</a:t>
          </a:r>
          <a:r>
            <a:rPr lang="nl-BE" sz="2400" kern="1200" dirty="0"/>
            <a:t> </a:t>
          </a:r>
          <a:r>
            <a:rPr lang="nl-BE" sz="2400" kern="1200" dirty="0" err="1"/>
            <a:t>pollution</a:t>
          </a:r>
          <a:r>
            <a:rPr lang="nl-BE" sz="2400" kern="1200" dirty="0"/>
            <a:t> prevention, waste management, promoting </a:t>
          </a:r>
          <a:r>
            <a:rPr lang="nl-BE" sz="2400" kern="1200" dirty="0" err="1"/>
            <a:t>sustainable</a:t>
          </a:r>
          <a:r>
            <a:rPr lang="nl-BE" sz="2400" kern="1200" dirty="0"/>
            <a:t> </a:t>
          </a:r>
          <a:r>
            <a:rPr lang="nl-BE" sz="2400" kern="1200" dirty="0" err="1"/>
            <a:t>production</a:t>
          </a:r>
          <a:r>
            <a:rPr lang="nl-BE" sz="2400" kern="1200" dirty="0"/>
            <a:t> </a:t>
          </a:r>
          <a:r>
            <a:rPr lang="nl-BE" sz="2400" kern="1200" dirty="0" err="1"/>
            <a:t>and</a:t>
          </a:r>
          <a:r>
            <a:rPr lang="nl-BE" sz="2400" kern="1200" dirty="0"/>
            <a:t> </a:t>
          </a:r>
          <a:r>
            <a:rPr lang="nl-BE" sz="2400" kern="1200" dirty="0" err="1"/>
            <a:t>consumption</a:t>
          </a:r>
          <a:r>
            <a:rPr lang="nl-BE" sz="2400" kern="1200" dirty="0"/>
            <a:t>)</a:t>
          </a:r>
          <a:endParaRPr lang="en-US" sz="2400" kern="1200" dirty="0"/>
        </a:p>
      </dsp:txBody>
      <dsp:txXfrm>
        <a:off x="875274" y="6322"/>
        <a:ext cx="10842843" cy="828472"/>
      </dsp:txXfrm>
    </dsp:sp>
    <dsp:sp modelId="{0C02E549-20FD-47A9-868C-4F84C2451B07}">
      <dsp:nvSpPr>
        <dsp:cNvPr id="0" name=""/>
        <dsp:cNvSpPr/>
      </dsp:nvSpPr>
      <dsp:spPr>
        <a:xfrm>
          <a:off x="0" y="1041913"/>
          <a:ext cx="11757660" cy="7574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8BC89B-3342-4A03-AE05-8C5CBDCE90A4}">
      <dsp:nvSpPr>
        <dsp:cNvPr id="0" name=""/>
        <dsp:cNvSpPr/>
      </dsp:nvSpPr>
      <dsp:spPr>
        <a:xfrm>
          <a:off x="229131" y="1212341"/>
          <a:ext cx="417010" cy="4166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316FB8-AB6C-43EC-B67F-C97DE91F2D63}">
      <dsp:nvSpPr>
        <dsp:cNvPr id="0" name=""/>
        <dsp:cNvSpPr/>
      </dsp:nvSpPr>
      <dsp:spPr>
        <a:xfrm>
          <a:off x="875274" y="1041913"/>
          <a:ext cx="10842843" cy="828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80" tIns="87680" rIns="87680" bIns="87680" numCol="1" spcCol="1270" anchor="ctr" anchorCtr="0">
          <a:noAutofit/>
        </a:bodyPr>
        <a:lstStyle/>
        <a:p>
          <a:pPr marL="0" lvl="0" indent="0" algn="l" defTabSz="1066800">
            <a:lnSpc>
              <a:spcPct val="100000"/>
            </a:lnSpc>
            <a:spcBef>
              <a:spcPct val="0"/>
            </a:spcBef>
            <a:spcAft>
              <a:spcPct val="35000"/>
            </a:spcAft>
            <a:buNone/>
          </a:pPr>
          <a:r>
            <a:rPr lang="nl-BE" sz="2400" kern="1200" dirty="0" err="1"/>
            <a:t>Sustaining</a:t>
          </a:r>
          <a:r>
            <a:rPr lang="nl-BE" sz="2400" kern="1200" dirty="0"/>
            <a:t> </a:t>
          </a:r>
          <a:r>
            <a:rPr lang="nl-BE" sz="2400" kern="1200" dirty="0" err="1"/>
            <a:t>economic</a:t>
          </a:r>
          <a:r>
            <a:rPr lang="nl-BE" sz="2400" kern="1200" dirty="0"/>
            <a:t> </a:t>
          </a:r>
          <a:r>
            <a:rPr lang="nl-BE" sz="2400" kern="1200" dirty="0" err="1"/>
            <a:t>growth</a:t>
          </a:r>
          <a:endParaRPr lang="en-US" sz="2400" kern="1200" dirty="0"/>
        </a:p>
      </dsp:txBody>
      <dsp:txXfrm>
        <a:off x="875274" y="1041913"/>
        <a:ext cx="10842843" cy="828472"/>
      </dsp:txXfrm>
    </dsp:sp>
    <dsp:sp modelId="{6E9569AE-5E4B-4ADD-B0EB-C04F86B56B57}">
      <dsp:nvSpPr>
        <dsp:cNvPr id="0" name=""/>
        <dsp:cNvSpPr/>
      </dsp:nvSpPr>
      <dsp:spPr>
        <a:xfrm>
          <a:off x="0" y="2077503"/>
          <a:ext cx="11757660" cy="7574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C75F2E-E9F2-4D9A-8EE4-DB9B43A5C389}">
      <dsp:nvSpPr>
        <dsp:cNvPr id="0" name=""/>
        <dsp:cNvSpPr/>
      </dsp:nvSpPr>
      <dsp:spPr>
        <a:xfrm>
          <a:off x="229131" y="2247932"/>
          <a:ext cx="417010" cy="4166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405D23-EDDB-4E93-9769-5FE32B0F66F4}">
      <dsp:nvSpPr>
        <dsp:cNvPr id="0" name=""/>
        <dsp:cNvSpPr/>
      </dsp:nvSpPr>
      <dsp:spPr>
        <a:xfrm>
          <a:off x="875274" y="2077503"/>
          <a:ext cx="10842843" cy="828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80" tIns="87680" rIns="87680" bIns="87680" numCol="1" spcCol="1270" anchor="ctr" anchorCtr="0">
          <a:noAutofit/>
        </a:bodyPr>
        <a:lstStyle/>
        <a:p>
          <a:pPr marL="0" lvl="0" indent="0" algn="l" defTabSz="1066800">
            <a:lnSpc>
              <a:spcPct val="100000"/>
            </a:lnSpc>
            <a:spcBef>
              <a:spcPct val="0"/>
            </a:spcBef>
            <a:spcAft>
              <a:spcPct val="35000"/>
            </a:spcAft>
            <a:buNone/>
          </a:pPr>
          <a:r>
            <a:rPr lang="nl-BE" sz="2400" kern="1200" dirty="0" err="1"/>
            <a:t>Facilitating</a:t>
          </a:r>
          <a:r>
            <a:rPr lang="nl-BE" sz="2400" kern="1200" dirty="0"/>
            <a:t> </a:t>
          </a:r>
          <a:r>
            <a:rPr lang="nl-BE" sz="2400" kern="1200" dirty="0" err="1"/>
            <a:t>knowledge</a:t>
          </a:r>
          <a:r>
            <a:rPr lang="nl-BE" sz="2400" kern="1200" dirty="0"/>
            <a:t> </a:t>
          </a:r>
          <a:r>
            <a:rPr lang="nl-BE" sz="2400" kern="1200" dirty="0" err="1"/>
            <a:t>sharing</a:t>
          </a:r>
          <a:r>
            <a:rPr lang="nl-BE" sz="2400" kern="1200" dirty="0"/>
            <a:t> </a:t>
          </a:r>
          <a:r>
            <a:rPr lang="nl-BE" sz="2400" kern="1200" dirty="0" err="1"/>
            <a:t>through</a:t>
          </a:r>
          <a:r>
            <a:rPr lang="nl-BE" sz="2400" kern="1200" dirty="0"/>
            <a:t> </a:t>
          </a:r>
          <a:r>
            <a:rPr lang="nl-BE" sz="2400" kern="1200" dirty="0" err="1"/>
            <a:t>international</a:t>
          </a:r>
          <a:r>
            <a:rPr lang="nl-BE" sz="2400" kern="1200" dirty="0"/>
            <a:t> </a:t>
          </a:r>
          <a:r>
            <a:rPr lang="nl-BE" sz="2400" kern="1200" dirty="0" err="1"/>
            <a:t>collaboration</a:t>
          </a:r>
          <a:endParaRPr lang="en-US" sz="2400" kern="1200" dirty="0"/>
        </a:p>
      </dsp:txBody>
      <dsp:txXfrm>
        <a:off x="875274" y="2077503"/>
        <a:ext cx="10842843" cy="828472"/>
      </dsp:txXfrm>
    </dsp:sp>
    <dsp:sp modelId="{BB43EFFA-C694-499F-9F5B-3191CE6FA4F7}">
      <dsp:nvSpPr>
        <dsp:cNvPr id="0" name=""/>
        <dsp:cNvSpPr/>
      </dsp:nvSpPr>
      <dsp:spPr>
        <a:xfrm>
          <a:off x="0" y="3113094"/>
          <a:ext cx="11757660" cy="7574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59A6BD-B7C1-48A9-B193-D28CBE3B8987}">
      <dsp:nvSpPr>
        <dsp:cNvPr id="0" name=""/>
        <dsp:cNvSpPr/>
      </dsp:nvSpPr>
      <dsp:spPr>
        <a:xfrm>
          <a:off x="229131" y="3283522"/>
          <a:ext cx="417010" cy="4166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7EFE89-6535-47A7-B611-66D6C152830C}">
      <dsp:nvSpPr>
        <dsp:cNvPr id="0" name=""/>
        <dsp:cNvSpPr/>
      </dsp:nvSpPr>
      <dsp:spPr>
        <a:xfrm>
          <a:off x="875274" y="3113094"/>
          <a:ext cx="10842843" cy="828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80" tIns="87680" rIns="87680" bIns="87680" numCol="1" spcCol="1270" anchor="ctr" anchorCtr="0">
          <a:noAutofit/>
        </a:bodyPr>
        <a:lstStyle/>
        <a:p>
          <a:pPr marL="0" lvl="0" indent="0" algn="l" defTabSz="1066800">
            <a:lnSpc>
              <a:spcPct val="100000"/>
            </a:lnSpc>
            <a:spcBef>
              <a:spcPct val="0"/>
            </a:spcBef>
            <a:spcAft>
              <a:spcPct val="35000"/>
            </a:spcAft>
            <a:buNone/>
          </a:pPr>
          <a:r>
            <a:rPr lang="nl-BE" sz="2400" kern="1200" dirty="0" err="1"/>
            <a:t>Securing</a:t>
          </a:r>
          <a:r>
            <a:rPr lang="nl-BE" sz="2400" kern="1200" dirty="0"/>
            <a:t> resources </a:t>
          </a:r>
          <a:r>
            <a:rPr lang="nl-BE" sz="2400" kern="1200" dirty="0" err="1"/>
            <a:t>and</a:t>
          </a:r>
          <a:r>
            <a:rPr lang="nl-BE" sz="2400" kern="1200" dirty="0"/>
            <a:t> </a:t>
          </a:r>
          <a:r>
            <a:rPr lang="nl-BE" sz="2400" kern="1200" dirty="0" err="1"/>
            <a:t>creating</a:t>
          </a:r>
          <a:r>
            <a:rPr lang="nl-BE" sz="2400" kern="1200" dirty="0"/>
            <a:t> / </a:t>
          </a:r>
          <a:r>
            <a:rPr lang="nl-BE" sz="2400" kern="1200" dirty="0" err="1"/>
            <a:t>maintaining</a:t>
          </a:r>
          <a:r>
            <a:rPr lang="nl-BE" sz="2400" kern="1200" dirty="0"/>
            <a:t> </a:t>
          </a:r>
          <a:r>
            <a:rPr lang="nl-BE" sz="2400" kern="1200" dirty="0" err="1"/>
            <a:t>resilience</a:t>
          </a:r>
          <a:endParaRPr lang="en-US" sz="2400" kern="1200" dirty="0"/>
        </a:p>
      </dsp:txBody>
      <dsp:txXfrm>
        <a:off x="875274" y="3113094"/>
        <a:ext cx="10842843" cy="828472"/>
      </dsp:txXfrm>
    </dsp:sp>
    <dsp:sp modelId="{FF7254F0-F22F-4F72-9EEA-B317B5109C36}">
      <dsp:nvSpPr>
        <dsp:cNvPr id="0" name=""/>
        <dsp:cNvSpPr/>
      </dsp:nvSpPr>
      <dsp:spPr>
        <a:xfrm>
          <a:off x="0" y="4130020"/>
          <a:ext cx="11757660" cy="7574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A3CA2E-97E4-4BAE-BCDE-2344ABBFE880}">
      <dsp:nvSpPr>
        <dsp:cNvPr id="0" name=""/>
        <dsp:cNvSpPr/>
      </dsp:nvSpPr>
      <dsp:spPr>
        <a:xfrm>
          <a:off x="229131" y="4319113"/>
          <a:ext cx="417010" cy="4166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7E34EB-04B0-4223-98BB-1F5BC507FFCC}">
      <dsp:nvSpPr>
        <dsp:cNvPr id="0" name=""/>
        <dsp:cNvSpPr/>
      </dsp:nvSpPr>
      <dsp:spPr>
        <a:xfrm>
          <a:off x="875274" y="4148684"/>
          <a:ext cx="10842843" cy="828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80" tIns="87680" rIns="87680" bIns="87680" numCol="1" spcCol="1270" anchor="ctr" anchorCtr="0">
          <a:noAutofit/>
        </a:bodyPr>
        <a:lstStyle/>
        <a:p>
          <a:pPr marL="0" lvl="0" indent="0" algn="l" defTabSz="1066800">
            <a:lnSpc>
              <a:spcPct val="100000"/>
            </a:lnSpc>
            <a:spcBef>
              <a:spcPct val="0"/>
            </a:spcBef>
            <a:spcAft>
              <a:spcPct val="35000"/>
            </a:spcAft>
            <a:buNone/>
          </a:pPr>
          <a:r>
            <a:rPr lang="nl-BE" sz="2400" kern="1200" dirty="0" err="1">
              <a:solidFill>
                <a:schemeClr val="accent4">
                  <a:lumMod val="75000"/>
                </a:schemeClr>
              </a:solidFill>
            </a:rPr>
            <a:t>Ensuring</a:t>
          </a:r>
          <a:r>
            <a:rPr lang="nl-BE" sz="2400" kern="1200" dirty="0">
              <a:solidFill>
                <a:schemeClr val="accent4">
                  <a:lumMod val="75000"/>
                </a:schemeClr>
              </a:solidFill>
            </a:rPr>
            <a:t> </a:t>
          </a:r>
          <a:r>
            <a:rPr lang="nl-BE" sz="2400" kern="1200" dirty="0" err="1">
              <a:solidFill>
                <a:schemeClr val="accent4">
                  <a:lumMod val="75000"/>
                </a:schemeClr>
              </a:solidFill>
            </a:rPr>
            <a:t>social</a:t>
          </a:r>
          <a:r>
            <a:rPr lang="nl-BE" sz="2400" kern="1200" dirty="0">
              <a:solidFill>
                <a:schemeClr val="accent4">
                  <a:lumMod val="75000"/>
                </a:schemeClr>
              </a:solidFill>
            </a:rPr>
            <a:t> </a:t>
          </a:r>
          <a:r>
            <a:rPr lang="nl-BE" sz="2400" kern="1200" dirty="0" err="1">
              <a:solidFill>
                <a:schemeClr val="accent4">
                  <a:lumMod val="75000"/>
                </a:schemeClr>
              </a:solidFill>
            </a:rPr>
            <a:t>equity</a:t>
          </a:r>
          <a:r>
            <a:rPr lang="nl-BE" sz="2400" kern="1200" dirty="0">
              <a:solidFill>
                <a:schemeClr val="accent4">
                  <a:lumMod val="75000"/>
                </a:schemeClr>
              </a:solidFill>
            </a:rPr>
            <a:t> </a:t>
          </a:r>
          <a:r>
            <a:rPr lang="nl-BE" sz="2400" kern="1200" dirty="0" err="1">
              <a:solidFill>
                <a:schemeClr val="accent4">
                  <a:lumMod val="75000"/>
                </a:schemeClr>
              </a:solidFill>
            </a:rPr>
            <a:t>and</a:t>
          </a:r>
          <a:r>
            <a:rPr lang="nl-BE" sz="2400" kern="1200" dirty="0">
              <a:solidFill>
                <a:schemeClr val="accent4">
                  <a:lumMod val="75000"/>
                </a:schemeClr>
              </a:solidFill>
            </a:rPr>
            <a:t> </a:t>
          </a:r>
          <a:r>
            <a:rPr lang="nl-BE" sz="2400" kern="1200" dirty="0" err="1">
              <a:solidFill>
                <a:schemeClr val="accent4">
                  <a:lumMod val="75000"/>
                </a:schemeClr>
              </a:solidFill>
            </a:rPr>
            <a:t>inclusion</a:t>
          </a:r>
          <a:r>
            <a:rPr lang="nl-BE" sz="2400" kern="1200" dirty="0">
              <a:solidFill>
                <a:schemeClr val="accent4">
                  <a:lumMod val="75000"/>
                </a:schemeClr>
              </a:solidFill>
            </a:rPr>
            <a:t> (?)</a:t>
          </a:r>
          <a:endParaRPr lang="en-US" sz="2400" kern="1200" dirty="0">
            <a:solidFill>
              <a:schemeClr val="accent4">
                <a:lumMod val="75000"/>
              </a:schemeClr>
            </a:solidFill>
          </a:endParaRPr>
        </a:p>
      </dsp:txBody>
      <dsp:txXfrm>
        <a:off x="875274" y="4148684"/>
        <a:ext cx="10842843" cy="8284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BD908-3C31-47D8-A4A6-2901B18DE3E3}">
      <dsp:nvSpPr>
        <dsp:cNvPr id="0" name=""/>
        <dsp:cNvSpPr/>
      </dsp:nvSpPr>
      <dsp:spPr>
        <a:xfrm>
          <a:off x="0" y="2621472"/>
          <a:ext cx="11041200" cy="17199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nl-BE" sz="3300" kern="1200"/>
            <a:t>Comparison: </a:t>
          </a:r>
          <a:endParaRPr lang="en-US" sz="3300" kern="1200"/>
        </a:p>
      </dsp:txBody>
      <dsp:txXfrm>
        <a:off x="0" y="2621472"/>
        <a:ext cx="11041200" cy="928783"/>
      </dsp:txXfrm>
    </dsp:sp>
    <dsp:sp modelId="{31926F4E-B66F-46CB-A32F-D82219635C05}">
      <dsp:nvSpPr>
        <dsp:cNvPr id="0" name=""/>
        <dsp:cNvSpPr/>
      </dsp:nvSpPr>
      <dsp:spPr>
        <a:xfrm>
          <a:off x="5391" y="3515856"/>
          <a:ext cx="3676805" cy="7911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nl-BE" sz="2400" kern="1200" dirty="0"/>
            <a:t>For </a:t>
          </a:r>
          <a:r>
            <a:rPr lang="nl-BE" sz="2400" kern="1200" dirty="0" err="1"/>
            <a:t>each</a:t>
          </a:r>
          <a:r>
            <a:rPr lang="nl-BE" sz="2400" kern="1200" dirty="0"/>
            <a:t> of </a:t>
          </a:r>
          <a:r>
            <a:rPr lang="nl-BE" sz="2400" kern="1200" dirty="0" err="1"/>
            <a:t>the</a:t>
          </a:r>
          <a:r>
            <a:rPr lang="nl-BE" sz="2400" kern="1200" dirty="0"/>
            <a:t> 3 </a:t>
          </a:r>
          <a:r>
            <a:rPr lang="nl-BE" sz="2400" kern="1200" dirty="0" err="1"/>
            <a:t>delineations</a:t>
          </a:r>
          <a:r>
            <a:rPr lang="nl-BE" sz="2400" kern="1200" dirty="0"/>
            <a:t>:</a:t>
          </a:r>
          <a:endParaRPr lang="en-US" sz="2400" kern="1200" dirty="0"/>
        </a:p>
      </dsp:txBody>
      <dsp:txXfrm>
        <a:off x="5391" y="3515856"/>
        <a:ext cx="3676805" cy="791185"/>
      </dsp:txXfrm>
    </dsp:sp>
    <dsp:sp modelId="{3E57CB11-F577-437E-9B3D-A6F85973B488}">
      <dsp:nvSpPr>
        <dsp:cNvPr id="0" name=""/>
        <dsp:cNvSpPr/>
      </dsp:nvSpPr>
      <dsp:spPr>
        <a:xfrm>
          <a:off x="3682197" y="3515856"/>
          <a:ext cx="3676805" cy="7911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nl-BE" sz="2400" kern="1200" dirty="0" err="1"/>
            <a:t>Extraction</a:t>
          </a:r>
          <a:r>
            <a:rPr lang="nl-BE" sz="2400" kern="1200" dirty="0"/>
            <a:t> of EPO patents</a:t>
          </a:r>
          <a:endParaRPr lang="en-US" sz="2400" kern="1200" dirty="0"/>
        </a:p>
      </dsp:txBody>
      <dsp:txXfrm>
        <a:off x="3682197" y="3515856"/>
        <a:ext cx="3676805" cy="791185"/>
      </dsp:txXfrm>
    </dsp:sp>
    <dsp:sp modelId="{5DE2F428-9ECA-4A83-83E4-76B4F0C2D52C}">
      <dsp:nvSpPr>
        <dsp:cNvPr id="0" name=""/>
        <dsp:cNvSpPr/>
      </dsp:nvSpPr>
      <dsp:spPr>
        <a:xfrm>
          <a:off x="7359002" y="3515856"/>
          <a:ext cx="3676805" cy="7911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nl-BE" sz="2400" kern="1200" dirty="0" err="1"/>
            <a:t>By</a:t>
          </a:r>
          <a:r>
            <a:rPr lang="nl-BE" sz="2400" kern="1200" dirty="0"/>
            <a:t> EU-27 country (</a:t>
          </a:r>
          <a:r>
            <a:rPr lang="nl-BE" sz="2400" kern="1200" dirty="0" err="1"/>
            <a:t>period</a:t>
          </a:r>
          <a:r>
            <a:rPr lang="nl-BE" sz="2400" kern="1200" dirty="0"/>
            <a:t> 2012-2022)</a:t>
          </a:r>
          <a:endParaRPr lang="en-US" sz="2400" kern="1200" dirty="0"/>
        </a:p>
      </dsp:txBody>
      <dsp:txXfrm>
        <a:off x="7359002" y="3515856"/>
        <a:ext cx="3676805" cy="791185"/>
      </dsp:txXfrm>
    </dsp:sp>
    <dsp:sp modelId="{5E81CDCA-8716-4981-B056-4BAC7DAE7778}">
      <dsp:nvSpPr>
        <dsp:cNvPr id="0" name=""/>
        <dsp:cNvSpPr/>
      </dsp:nvSpPr>
      <dsp:spPr>
        <a:xfrm rot="10800000">
          <a:off x="0" y="1958"/>
          <a:ext cx="11041200" cy="264531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nl-BE" sz="3300" b="1" kern="1200" dirty="0" err="1"/>
            <a:t>Which</a:t>
          </a:r>
          <a:r>
            <a:rPr lang="nl-BE" sz="3300" b="1" kern="1200" dirty="0"/>
            <a:t> </a:t>
          </a:r>
          <a:r>
            <a:rPr lang="nl-BE" sz="3300" b="1" kern="1200" dirty="0" err="1"/>
            <a:t>one</a:t>
          </a:r>
          <a:r>
            <a:rPr lang="nl-BE" sz="3300" b="1" kern="1200" dirty="0"/>
            <a:t>(s) </a:t>
          </a:r>
          <a:r>
            <a:rPr lang="nl-BE" sz="3300" b="1" kern="1200" dirty="0" err="1"/>
            <a:t>to</a:t>
          </a:r>
          <a:r>
            <a:rPr lang="nl-BE" sz="3300" b="1" kern="1200" dirty="0"/>
            <a:t> select? </a:t>
          </a:r>
          <a:r>
            <a:rPr lang="nl-BE" sz="3300" b="1" kern="1200" dirty="0" err="1"/>
            <a:t>And</a:t>
          </a:r>
          <a:r>
            <a:rPr lang="nl-BE" sz="3300" b="1" kern="1200" dirty="0"/>
            <a:t> does </a:t>
          </a:r>
          <a:r>
            <a:rPr lang="nl-BE" sz="3300" b="1" kern="1200" dirty="0" err="1"/>
            <a:t>it</a:t>
          </a:r>
          <a:r>
            <a:rPr lang="nl-BE" sz="3300" b="1" kern="1200" dirty="0"/>
            <a:t> even matter?</a:t>
          </a:r>
          <a:endParaRPr lang="en-US" sz="3300" b="1" kern="1200" dirty="0"/>
        </a:p>
      </dsp:txBody>
      <dsp:txXfrm rot="10800000">
        <a:off x="0" y="1958"/>
        <a:ext cx="11041200" cy="1718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00D0A-110D-4479-B031-FDC9D2FF2BBA}">
      <dsp:nvSpPr>
        <dsp:cNvPr id="0" name=""/>
        <dsp:cNvSpPr/>
      </dsp:nvSpPr>
      <dsp:spPr>
        <a:xfrm>
          <a:off x="0" y="1802"/>
          <a:ext cx="11041200" cy="9136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4F6E9A-903E-484F-80A1-3DCB7A815D29}">
      <dsp:nvSpPr>
        <dsp:cNvPr id="0" name=""/>
        <dsp:cNvSpPr/>
      </dsp:nvSpPr>
      <dsp:spPr>
        <a:xfrm>
          <a:off x="276376" y="207371"/>
          <a:ext cx="502502" cy="5025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31B323-EEC3-4C13-842A-F84D82A6C760}">
      <dsp:nvSpPr>
        <dsp:cNvPr id="0" name=""/>
        <dsp:cNvSpPr/>
      </dsp:nvSpPr>
      <dsp:spPr>
        <a:xfrm>
          <a:off x="1055255" y="1802"/>
          <a:ext cx="9985944" cy="91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4" tIns="96694" rIns="96694" bIns="96694" numCol="1" spcCol="1270" anchor="ctr" anchorCtr="0">
          <a:noAutofit/>
        </a:bodyPr>
        <a:lstStyle/>
        <a:p>
          <a:pPr marL="0" lvl="0" indent="0" algn="l" defTabSz="977900">
            <a:lnSpc>
              <a:spcPct val="100000"/>
            </a:lnSpc>
            <a:spcBef>
              <a:spcPct val="0"/>
            </a:spcBef>
            <a:spcAft>
              <a:spcPct val="35000"/>
            </a:spcAft>
            <a:buNone/>
          </a:pPr>
          <a:r>
            <a:rPr lang="nl-BE" sz="2200" kern="1200"/>
            <a:t>Although there is considerable overlap in the existing delineations,</a:t>
          </a:r>
          <a:endParaRPr lang="en-US" sz="2200" kern="1200"/>
        </a:p>
      </dsp:txBody>
      <dsp:txXfrm>
        <a:off x="1055255" y="1802"/>
        <a:ext cx="9985944" cy="913640"/>
      </dsp:txXfrm>
    </dsp:sp>
    <dsp:sp modelId="{1C5611F8-27D4-4BFB-8228-103377D80D64}">
      <dsp:nvSpPr>
        <dsp:cNvPr id="0" name=""/>
        <dsp:cNvSpPr/>
      </dsp:nvSpPr>
      <dsp:spPr>
        <a:xfrm>
          <a:off x="0" y="1143853"/>
          <a:ext cx="11041200" cy="9136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A4A57C-3E7F-4C58-9752-FD877C7A8BD9}">
      <dsp:nvSpPr>
        <dsp:cNvPr id="0" name=""/>
        <dsp:cNvSpPr/>
      </dsp:nvSpPr>
      <dsp:spPr>
        <a:xfrm>
          <a:off x="276376" y="1349423"/>
          <a:ext cx="502502" cy="50250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CDA506-6C92-45A0-AE22-A3C52591C1F3}">
      <dsp:nvSpPr>
        <dsp:cNvPr id="0" name=""/>
        <dsp:cNvSpPr/>
      </dsp:nvSpPr>
      <dsp:spPr>
        <a:xfrm>
          <a:off x="1055255" y="1143853"/>
          <a:ext cx="9985944" cy="91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4" tIns="96694" rIns="96694" bIns="96694" numCol="1" spcCol="1270" anchor="ctr" anchorCtr="0">
          <a:noAutofit/>
        </a:bodyPr>
        <a:lstStyle/>
        <a:p>
          <a:pPr marL="0" lvl="0" indent="0" algn="l" defTabSz="977900">
            <a:lnSpc>
              <a:spcPct val="100000"/>
            </a:lnSpc>
            <a:spcBef>
              <a:spcPct val="0"/>
            </a:spcBef>
            <a:spcAft>
              <a:spcPct val="35000"/>
            </a:spcAft>
            <a:buNone/>
          </a:pPr>
          <a:r>
            <a:rPr lang="nl-BE" sz="2200" kern="1200" dirty="0" err="1"/>
            <a:t>Switching</a:t>
          </a:r>
          <a:r>
            <a:rPr lang="nl-BE" sz="2200" kern="1200" dirty="0"/>
            <a:t> </a:t>
          </a:r>
          <a:r>
            <a:rPr lang="nl-BE" sz="2200" kern="1200" dirty="0" err="1"/>
            <a:t>between</a:t>
          </a:r>
          <a:r>
            <a:rPr lang="nl-BE" sz="2200" kern="1200" dirty="0"/>
            <a:t> </a:t>
          </a:r>
          <a:r>
            <a:rPr lang="nl-BE" sz="2200" kern="1200" dirty="0" err="1"/>
            <a:t>them</a:t>
          </a:r>
          <a:r>
            <a:rPr lang="nl-BE" sz="2200" kern="1200" dirty="0"/>
            <a:t> </a:t>
          </a:r>
          <a:r>
            <a:rPr lang="nl-BE" sz="2200" kern="1200" dirty="0" err="1"/>
            <a:t>implies</a:t>
          </a:r>
          <a:r>
            <a:rPr lang="nl-BE" sz="2200" kern="1200" dirty="0"/>
            <a:t> non-</a:t>
          </a:r>
          <a:r>
            <a:rPr lang="nl-BE" sz="2200" kern="1200" dirty="0" err="1"/>
            <a:t>trivial</a:t>
          </a:r>
          <a:r>
            <a:rPr lang="nl-BE" sz="2200" kern="1200" dirty="0"/>
            <a:t> </a:t>
          </a:r>
          <a:r>
            <a:rPr lang="nl-BE" sz="2200" kern="1200" dirty="0" err="1"/>
            <a:t>shifts</a:t>
          </a:r>
          <a:r>
            <a:rPr lang="nl-BE" sz="2200" kern="1200" dirty="0"/>
            <a:t> in indicators on a micro- </a:t>
          </a:r>
          <a:r>
            <a:rPr lang="nl-BE" sz="2200" kern="1200" dirty="0" err="1"/>
            <a:t>and</a:t>
          </a:r>
          <a:r>
            <a:rPr lang="nl-BE" sz="2200" kern="1200" dirty="0"/>
            <a:t> a macro level.</a:t>
          </a:r>
          <a:endParaRPr lang="en-US" sz="2200" kern="1200" dirty="0"/>
        </a:p>
      </dsp:txBody>
      <dsp:txXfrm>
        <a:off x="1055255" y="1143853"/>
        <a:ext cx="9985944" cy="913640"/>
      </dsp:txXfrm>
    </dsp:sp>
    <dsp:sp modelId="{C9B2B84A-7CFA-40B4-80C3-91B00517FF3D}">
      <dsp:nvSpPr>
        <dsp:cNvPr id="0" name=""/>
        <dsp:cNvSpPr/>
      </dsp:nvSpPr>
      <dsp:spPr>
        <a:xfrm>
          <a:off x="0" y="2285905"/>
          <a:ext cx="11041200" cy="9136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899219-33FA-4FF2-86A3-D84BFBD796AF}">
      <dsp:nvSpPr>
        <dsp:cNvPr id="0" name=""/>
        <dsp:cNvSpPr/>
      </dsp:nvSpPr>
      <dsp:spPr>
        <a:xfrm>
          <a:off x="276376" y="2491474"/>
          <a:ext cx="502502" cy="50250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A30A7-BD0B-4E1E-813A-66F1554C97CB}">
      <dsp:nvSpPr>
        <dsp:cNvPr id="0" name=""/>
        <dsp:cNvSpPr/>
      </dsp:nvSpPr>
      <dsp:spPr>
        <a:xfrm>
          <a:off x="1055255" y="2285905"/>
          <a:ext cx="9985944" cy="91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4" tIns="96694" rIns="96694" bIns="96694" numCol="1" spcCol="1270" anchor="ctr" anchorCtr="0">
          <a:noAutofit/>
        </a:bodyPr>
        <a:lstStyle/>
        <a:p>
          <a:pPr marL="0" lvl="0" indent="0" algn="l" defTabSz="977900">
            <a:lnSpc>
              <a:spcPct val="100000"/>
            </a:lnSpc>
            <a:spcBef>
              <a:spcPct val="0"/>
            </a:spcBef>
            <a:spcAft>
              <a:spcPct val="35000"/>
            </a:spcAft>
            <a:buNone/>
          </a:pPr>
          <a:r>
            <a:rPr lang="nl-BE" sz="2200" kern="1200"/>
            <a:t>This has been illustrated when comparing delineations of the ‘core’ technologies for circularity. </a:t>
          </a:r>
          <a:endParaRPr lang="en-US" sz="2200" kern="1200"/>
        </a:p>
      </dsp:txBody>
      <dsp:txXfrm>
        <a:off x="1055255" y="2285905"/>
        <a:ext cx="9985944" cy="913640"/>
      </dsp:txXfrm>
    </dsp:sp>
    <dsp:sp modelId="{B6B70881-65FE-4A55-87F6-326BA5F897C6}">
      <dsp:nvSpPr>
        <dsp:cNvPr id="0" name=""/>
        <dsp:cNvSpPr/>
      </dsp:nvSpPr>
      <dsp:spPr>
        <a:xfrm>
          <a:off x="0" y="3427956"/>
          <a:ext cx="11041200" cy="9136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8C1089-690F-42B4-8949-164F2FA2139C}">
      <dsp:nvSpPr>
        <dsp:cNvPr id="0" name=""/>
        <dsp:cNvSpPr/>
      </dsp:nvSpPr>
      <dsp:spPr>
        <a:xfrm>
          <a:off x="276376" y="3633525"/>
          <a:ext cx="502502" cy="5025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D3540C-2487-4F9D-8D83-9B4EB5ACCEBC}">
      <dsp:nvSpPr>
        <dsp:cNvPr id="0" name=""/>
        <dsp:cNvSpPr/>
      </dsp:nvSpPr>
      <dsp:spPr>
        <a:xfrm>
          <a:off x="1055255" y="3427956"/>
          <a:ext cx="9985944" cy="91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4" tIns="96694" rIns="96694" bIns="96694" numCol="1" spcCol="1270" anchor="ctr" anchorCtr="0">
          <a:noAutofit/>
        </a:bodyPr>
        <a:lstStyle/>
        <a:p>
          <a:pPr marL="0" lvl="0" indent="0" algn="l" defTabSz="977900">
            <a:lnSpc>
              <a:spcPct val="100000"/>
            </a:lnSpc>
            <a:spcBef>
              <a:spcPct val="0"/>
            </a:spcBef>
            <a:spcAft>
              <a:spcPct val="35000"/>
            </a:spcAft>
            <a:buNone/>
          </a:pPr>
          <a:r>
            <a:rPr lang="nl-BE" sz="2200" kern="1200"/>
            <a:t>Additional consideration: to what extent do we actually capture ‘circular’ technologies with these existing delineations? </a:t>
          </a:r>
          <a:endParaRPr lang="en-US" sz="2200" kern="1200"/>
        </a:p>
      </dsp:txBody>
      <dsp:txXfrm>
        <a:off x="1055255" y="3427956"/>
        <a:ext cx="9985944" cy="91364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8B16D-E17A-4F4E-A38F-175AAC29E0B5}" type="datetimeFigureOut">
              <a:rPr lang="nl-BE" smtClean="0"/>
              <a:t>24/04/2024</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83932-36EF-4257-9908-09E72FBA9735}" type="slidenum">
              <a:rPr lang="nl-BE" smtClean="0"/>
              <a:t>‹#›</a:t>
            </a:fld>
            <a:endParaRPr lang="nl-BE"/>
          </a:p>
        </p:txBody>
      </p:sp>
    </p:spTree>
    <p:extLst>
      <p:ext uri="{BB962C8B-B14F-4D97-AF65-F5344CB8AC3E}">
        <p14:creationId xmlns:p14="http://schemas.microsoft.com/office/powerpoint/2010/main" val="3649958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83932-36EF-4257-9908-09E72FBA9735}" type="slidenum">
              <a:rPr lang="nl-BE" smtClean="0"/>
              <a:t>2</a:t>
            </a:fld>
            <a:endParaRPr lang="nl-BE"/>
          </a:p>
        </p:txBody>
      </p:sp>
    </p:spTree>
    <p:extLst>
      <p:ext uri="{BB962C8B-B14F-4D97-AF65-F5344CB8AC3E}">
        <p14:creationId xmlns:p14="http://schemas.microsoft.com/office/powerpoint/2010/main" val="3602537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83932-36EF-4257-9908-09E72FBA9735}" type="slidenum">
              <a:rPr lang="nl-BE" smtClean="0"/>
              <a:t>11</a:t>
            </a:fld>
            <a:endParaRPr lang="nl-BE"/>
          </a:p>
        </p:txBody>
      </p:sp>
    </p:spTree>
    <p:extLst>
      <p:ext uri="{BB962C8B-B14F-4D97-AF65-F5344CB8AC3E}">
        <p14:creationId xmlns:p14="http://schemas.microsoft.com/office/powerpoint/2010/main" val="941149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83932-36EF-4257-9908-09E72FBA9735}" type="slidenum">
              <a:rPr lang="nl-BE" smtClean="0"/>
              <a:t>12</a:t>
            </a:fld>
            <a:endParaRPr lang="nl-BE"/>
          </a:p>
        </p:txBody>
      </p:sp>
    </p:spTree>
    <p:extLst>
      <p:ext uri="{BB962C8B-B14F-4D97-AF65-F5344CB8AC3E}">
        <p14:creationId xmlns:p14="http://schemas.microsoft.com/office/powerpoint/2010/main" val="15487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83932-36EF-4257-9908-09E72FBA9735}" type="slidenum">
              <a:rPr lang="nl-BE" smtClean="0"/>
              <a:t>13</a:t>
            </a:fld>
            <a:endParaRPr lang="nl-BE"/>
          </a:p>
        </p:txBody>
      </p:sp>
    </p:spTree>
    <p:extLst>
      <p:ext uri="{BB962C8B-B14F-4D97-AF65-F5344CB8AC3E}">
        <p14:creationId xmlns:p14="http://schemas.microsoft.com/office/powerpoint/2010/main" val="634564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83932-36EF-4257-9908-09E72FBA9735}" type="slidenum">
              <a:rPr lang="nl-BE" smtClean="0"/>
              <a:t>14</a:t>
            </a:fld>
            <a:endParaRPr lang="nl-BE"/>
          </a:p>
        </p:txBody>
      </p:sp>
    </p:spTree>
    <p:extLst>
      <p:ext uri="{BB962C8B-B14F-4D97-AF65-F5344CB8AC3E}">
        <p14:creationId xmlns:p14="http://schemas.microsoft.com/office/powerpoint/2010/main" val="1147103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83932-36EF-4257-9908-09E72FBA9735}" type="slidenum">
              <a:rPr lang="nl-BE" smtClean="0"/>
              <a:t>15</a:t>
            </a:fld>
            <a:endParaRPr lang="nl-BE"/>
          </a:p>
        </p:txBody>
      </p:sp>
    </p:spTree>
    <p:extLst>
      <p:ext uri="{BB962C8B-B14F-4D97-AF65-F5344CB8AC3E}">
        <p14:creationId xmlns:p14="http://schemas.microsoft.com/office/powerpoint/2010/main" val="2999074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83932-36EF-4257-9908-09E72FBA9735}" type="slidenum">
              <a:rPr lang="nl-BE" smtClean="0"/>
              <a:t>16</a:t>
            </a:fld>
            <a:endParaRPr lang="nl-BE"/>
          </a:p>
        </p:txBody>
      </p:sp>
    </p:spTree>
    <p:extLst>
      <p:ext uri="{BB962C8B-B14F-4D97-AF65-F5344CB8AC3E}">
        <p14:creationId xmlns:p14="http://schemas.microsoft.com/office/powerpoint/2010/main" val="1060754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83932-36EF-4257-9908-09E72FBA9735}" type="slidenum">
              <a:rPr lang="nl-BE" smtClean="0"/>
              <a:t>17</a:t>
            </a:fld>
            <a:endParaRPr lang="nl-BE"/>
          </a:p>
        </p:txBody>
      </p:sp>
    </p:spTree>
    <p:extLst>
      <p:ext uri="{BB962C8B-B14F-4D97-AF65-F5344CB8AC3E}">
        <p14:creationId xmlns:p14="http://schemas.microsoft.com/office/powerpoint/2010/main" val="2297402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83932-36EF-4257-9908-09E72FBA9735}" type="slidenum">
              <a:rPr lang="nl-BE" smtClean="0"/>
              <a:t>18</a:t>
            </a:fld>
            <a:endParaRPr lang="nl-BE"/>
          </a:p>
        </p:txBody>
      </p:sp>
    </p:spTree>
    <p:extLst>
      <p:ext uri="{BB962C8B-B14F-4D97-AF65-F5344CB8AC3E}">
        <p14:creationId xmlns:p14="http://schemas.microsoft.com/office/powerpoint/2010/main" val="2108795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83932-36EF-4257-9908-09E72FBA9735}" type="slidenum">
              <a:rPr lang="nl-BE" smtClean="0"/>
              <a:t>19</a:t>
            </a:fld>
            <a:endParaRPr lang="nl-BE"/>
          </a:p>
        </p:txBody>
      </p:sp>
    </p:spTree>
    <p:extLst>
      <p:ext uri="{BB962C8B-B14F-4D97-AF65-F5344CB8AC3E}">
        <p14:creationId xmlns:p14="http://schemas.microsoft.com/office/powerpoint/2010/main" val="2435941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83932-36EF-4257-9908-09E72FBA9735}" type="slidenum">
              <a:rPr lang="nl-BE" smtClean="0"/>
              <a:t>20</a:t>
            </a:fld>
            <a:endParaRPr lang="nl-BE"/>
          </a:p>
        </p:txBody>
      </p:sp>
    </p:spTree>
    <p:extLst>
      <p:ext uri="{BB962C8B-B14F-4D97-AF65-F5344CB8AC3E}">
        <p14:creationId xmlns:p14="http://schemas.microsoft.com/office/powerpoint/2010/main" val="47462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83932-36EF-4257-9908-09E72FBA9735}" type="slidenum">
              <a:rPr lang="nl-BE" smtClean="0"/>
              <a:t>3</a:t>
            </a:fld>
            <a:endParaRPr lang="nl-BE"/>
          </a:p>
        </p:txBody>
      </p:sp>
    </p:spTree>
    <p:extLst>
      <p:ext uri="{BB962C8B-B14F-4D97-AF65-F5344CB8AC3E}">
        <p14:creationId xmlns:p14="http://schemas.microsoft.com/office/powerpoint/2010/main" val="3422809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83932-36EF-4257-9908-09E72FBA9735}" type="slidenum">
              <a:rPr lang="nl-BE" smtClean="0"/>
              <a:t>21</a:t>
            </a:fld>
            <a:endParaRPr lang="nl-BE"/>
          </a:p>
        </p:txBody>
      </p:sp>
    </p:spTree>
    <p:extLst>
      <p:ext uri="{BB962C8B-B14F-4D97-AF65-F5344CB8AC3E}">
        <p14:creationId xmlns:p14="http://schemas.microsoft.com/office/powerpoint/2010/main" val="4220115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83932-36EF-4257-9908-09E72FBA9735}" type="slidenum">
              <a:rPr lang="nl-BE" smtClean="0"/>
              <a:t>22</a:t>
            </a:fld>
            <a:endParaRPr lang="nl-BE"/>
          </a:p>
        </p:txBody>
      </p:sp>
    </p:spTree>
    <p:extLst>
      <p:ext uri="{BB962C8B-B14F-4D97-AF65-F5344CB8AC3E}">
        <p14:creationId xmlns:p14="http://schemas.microsoft.com/office/powerpoint/2010/main" val="1585372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83932-36EF-4257-9908-09E72FBA9735}" type="slidenum">
              <a:rPr lang="nl-BE" smtClean="0"/>
              <a:t>23</a:t>
            </a:fld>
            <a:endParaRPr lang="nl-BE"/>
          </a:p>
        </p:txBody>
      </p:sp>
    </p:spTree>
    <p:extLst>
      <p:ext uri="{BB962C8B-B14F-4D97-AF65-F5344CB8AC3E}">
        <p14:creationId xmlns:p14="http://schemas.microsoft.com/office/powerpoint/2010/main" val="2454292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83932-36EF-4257-9908-09E72FBA9735}" type="slidenum">
              <a:rPr lang="nl-BE" smtClean="0"/>
              <a:t>24</a:t>
            </a:fld>
            <a:endParaRPr lang="nl-BE"/>
          </a:p>
        </p:txBody>
      </p:sp>
    </p:spTree>
    <p:extLst>
      <p:ext uri="{BB962C8B-B14F-4D97-AF65-F5344CB8AC3E}">
        <p14:creationId xmlns:p14="http://schemas.microsoft.com/office/powerpoint/2010/main" val="119031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83932-36EF-4257-9908-09E72FBA9735}" type="slidenum">
              <a:rPr lang="nl-BE" smtClean="0"/>
              <a:t>4</a:t>
            </a:fld>
            <a:endParaRPr lang="nl-BE"/>
          </a:p>
        </p:txBody>
      </p:sp>
    </p:spTree>
    <p:extLst>
      <p:ext uri="{BB962C8B-B14F-4D97-AF65-F5344CB8AC3E}">
        <p14:creationId xmlns:p14="http://schemas.microsoft.com/office/powerpoint/2010/main" val="2259972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83932-36EF-4257-9908-09E72FBA9735}" type="slidenum">
              <a:rPr lang="nl-BE" smtClean="0"/>
              <a:t>5</a:t>
            </a:fld>
            <a:endParaRPr lang="nl-BE"/>
          </a:p>
        </p:txBody>
      </p:sp>
    </p:spTree>
    <p:extLst>
      <p:ext uri="{BB962C8B-B14F-4D97-AF65-F5344CB8AC3E}">
        <p14:creationId xmlns:p14="http://schemas.microsoft.com/office/powerpoint/2010/main" val="1496934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83932-36EF-4257-9908-09E72FBA9735}" type="slidenum">
              <a:rPr lang="nl-BE" smtClean="0"/>
              <a:t>6</a:t>
            </a:fld>
            <a:endParaRPr lang="nl-BE"/>
          </a:p>
        </p:txBody>
      </p:sp>
    </p:spTree>
    <p:extLst>
      <p:ext uri="{BB962C8B-B14F-4D97-AF65-F5344CB8AC3E}">
        <p14:creationId xmlns:p14="http://schemas.microsoft.com/office/powerpoint/2010/main" val="3595292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83932-36EF-4257-9908-09E72FBA9735}" type="slidenum">
              <a:rPr lang="nl-BE" smtClean="0"/>
              <a:t>7</a:t>
            </a:fld>
            <a:endParaRPr lang="nl-BE"/>
          </a:p>
        </p:txBody>
      </p:sp>
    </p:spTree>
    <p:extLst>
      <p:ext uri="{BB962C8B-B14F-4D97-AF65-F5344CB8AC3E}">
        <p14:creationId xmlns:p14="http://schemas.microsoft.com/office/powerpoint/2010/main" val="3080745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83932-36EF-4257-9908-09E72FBA9735}" type="slidenum">
              <a:rPr lang="nl-BE" smtClean="0"/>
              <a:t>8</a:t>
            </a:fld>
            <a:endParaRPr lang="nl-BE"/>
          </a:p>
        </p:txBody>
      </p:sp>
    </p:spTree>
    <p:extLst>
      <p:ext uri="{BB962C8B-B14F-4D97-AF65-F5344CB8AC3E}">
        <p14:creationId xmlns:p14="http://schemas.microsoft.com/office/powerpoint/2010/main" val="3142354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83932-36EF-4257-9908-09E72FBA9735}" type="slidenum">
              <a:rPr lang="nl-BE" smtClean="0"/>
              <a:t>9</a:t>
            </a:fld>
            <a:endParaRPr lang="nl-BE"/>
          </a:p>
        </p:txBody>
      </p:sp>
    </p:spTree>
    <p:extLst>
      <p:ext uri="{BB962C8B-B14F-4D97-AF65-F5344CB8AC3E}">
        <p14:creationId xmlns:p14="http://schemas.microsoft.com/office/powerpoint/2010/main" val="2461196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83932-36EF-4257-9908-09E72FBA9735}" type="slidenum">
              <a:rPr lang="nl-BE" smtClean="0"/>
              <a:t>10</a:t>
            </a:fld>
            <a:endParaRPr lang="nl-BE"/>
          </a:p>
        </p:txBody>
      </p:sp>
    </p:spTree>
    <p:extLst>
      <p:ext uri="{BB962C8B-B14F-4D97-AF65-F5344CB8AC3E}">
        <p14:creationId xmlns:p14="http://schemas.microsoft.com/office/powerpoint/2010/main" val="4074211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3"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nl-NL" dirty="0"/>
          </a:p>
        </p:txBody>
      </p:sp>
      <p:sp>
        <p:nvSpPr>
          <p:cNvPr id="5" name="Picture Placeholder 4"/>
          <p:cNvSpPr>
            <a:spLocks noGrp="1"/>
          </p:cNvSpPr>
          <p:nvPr>
            <p:ph type="pic" sz="quarter" idx="10"/>
          </p:nvPr>
        </p:nvSpPr>
        <p:spPr>
          <a:xfrm>
            <a:off x="7248528" y="1654176"/>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329942288"/>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nl-NL"/>
              <a:t>Klik om de stijl te bewerken</a:t>
            </a:r>
          </a:p>
        </p:txBody>
      </p:sp>
      <p:pic>
        <p:nvPicPr>
          <p:cNvPr id="7" name="Picture 6">
            <a:extLst>
              <a:ext uri="{FF2B5EF4-FFF2-40B4-BE49-F238E27FC236}">
                <a16:creationId xmlns:a16="http://schemas.microsoft.com/office/drawing/2014/main" id="{B662139D-B86D-7003-F550-15785BA622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563" y="6342201"/>
            <a:ext cx="3847397" cy="308763"/>
          </a:xfrm>
          <a:prstGeom prst="rect">
            <a:avLst/>
          </a:prstGeom>
        </p:spPr>
      </p:pic>
    </p:spTree>
    <p:extLst>
      <p:ext uri="{BB962C8B-B14F-4D97-AF65-F5344CB8AC3E}">
        <p14:creationId xmlns:p14="http://schemas.microsoft.com/office/powerpoint/2010/main" val="1396376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r>
              <a:rPr lang="nl-BE"/>
              <a:t>19/01/2021</a:t>
            </a:r>
            <a:endParaRPr lang="nl-NL" dirty="0"/>
          </a:p>
        </p:txBody>
      </p:sp>
      <p:sp>
        <p:nvSpPr>
          <p:cNvPr id="5" name="Tijdelijke aanduiding voor voettekst 4"/>
          <p:cNvSpPr>
            <a:spLocks noGrp="1"/>
          </p:cNvSpPr>
          <p:nvPr>
            <p:ph type="ftr" sz="quarter" idx="11"/>
          </p:nvPr>
        </p:nvSpPr>
        <p:spPr/>
        <p:txBody>
          <a:bodyPr/>
          <a:lstStyle/>
          <a:p>
            <a:r>
              <a:rPr lang="nl-BE"/>
              <a:t>Bijzonder bestek nr. 2020/69391/E3/IER-KMO                           FEB - INCENTiM</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8" name="Picture Placeholder 4"/>
          <p:cNvSpPr>
            <a:spLocks noGrp="1"/>
          </p:cNvSpPr>
          <p:nvPr>
            <p:ph type="pic" sz="quarter" idx="13"/>
          </p:nvPr>
        </p:nvSpPr>
        <p:spPr>
          <a:xfrm>
            <a:off x="7248528"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5"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3407046401"/>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Wit">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r>
              <a:rPr lang="nl-BE"/>
              <a:t>19/01/2021</a:t>
            </a:r>
            <a:endParaRPr lang="nl-NL" dirty="0"/>
          </a:p>
        </p:txBody>
      </p:sp>
      <p:sp>
        <p:nvSpPr>
          <p:cNvPr id="5" name="Tijdelijke aanduiding voor voettekst 4"/>
          <p:cNvSpPr>
            <a:spLocks noGrp="1"/>
          </p:cNvSpPr>
          <p:nvPr>
            <p:ph type="ftr" sz="quarter" idx="11"/>
          </p:nvPr>
        </p:nvSpPr>
        <p:spPr/>
        <p:txBody>
          <a:bodyPr/>
          <a:lstStyle/>
          <a:p>
            <a:r>
              <a:rPr lang="nl-BE"/>
              <a:t>Bijzonder bestek nr. 2020/69391/E3/IER-KMO                           FEB - INCENTiM</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Picture Placeholder 4"/>
          <p:cNvSpPr>
            <a:spLocks noGrp="1"/>
          </p:cNvSpPr>
          <p:nvPr>
            <p:ph type="pic" sz="quarter" idx="13"/>
          </p:nvPr>
        </p:nvSpPr>
        <p:spPr>
          <a:xfrm>
            <a:off x="7248528" y="584201"/>
            <a:ext cx="4368673" cy="5040312"/>
          </a:xfrm>
        </p:spPr>
        <p:txBody>
          <a:bodyPr/>
          <a:lstStyle/>
          <a:p>
            <a:r>
              <a:rPr lang="en-US"/>
              <a:t>Click icon to add picture</a:t>
            </a:r>
            <a:endParaRPr lang="nl-NL"/>
          </a:p>
        </p:txBody>
      </p:sp>
    </p:spTree>
    <p:extLst>
      <p:ext uri="{BB962C8B-B14F-4D97-AF65-F5344CB8AC3E}">
        <p14:creationId xmlns:p14="http://schemas.microsoft.com/office/powerpoint/2010/main" val="620479697"/>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guide id="3" orient="horz" pos="3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r>
              <a:rPr lang="nl-BE"/>
              <a:t>19/01/2021</a:t>
            </a:r>
            <a:endParaRPr lang="nl-NL"/>
          </a:p>
        </p:txBody>
      </p:sp>
      <p:sp>
        <p:nvSpPr>
          <p:cNvPr id="6" name="Tijdelijke aanduiding voor voettekst 5"/>
          <p:cNvSpPr>
            <a:spLocks noGrp="1"/>
          </p:cNvSpPr>
          <p:nvPr>
            <p:ph type="ftr" sz="quarter" idx="11"/>
          </p:nvPr>
        </p:nvSpPr>
        <p:spPr/>
        <p:txBody>
          <a:bodyPr/>
          <a:lstStyle/>
          <a:p>
            <a:r>
              <a:rPr lang="nl-BE"/>
              <a:t>Bijzonder bestek nr. 2020/69391/E3/IER-KMO                           FEB - INCENTiM</a:t>
            </a:r>
            <a:endParaRPr lang="nl-NL"/>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49337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3" y="1656000"/>
            <a:ext cx="5421575" cy="540000"/>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576003" y="2276271"/>
            <a:ext cx="5421575"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p>
            <a:r>
              <a:rPr lang="nl-BE"/>
              <a:t>19/01/2021</a:t>
            </a:r>
            <a:endParaRPr lang="nl-NL" dirty="0"/>
          </a:p>
        </p:txBody>
      </p:sp>
      <p:sp>
        <p:nvSpPr>
          <p:cNvPr id="8" name="Tijdelijke aanduiding voor voettekst 7"/>
          <p:cNvSpPr>
            <a:spLocks noGrp="1"/>
          </p:cNvSpPr>
          <p:nvPr>
            <p:ph type="ftr" sz="quarter" idx="11"/>
          </p:nvPr>
        </p:nvSpPr>
        <p:spPr/>
        <p:txBody>
          <a:bodyPr/>
          <a:lstStyle/>
          <a:p>
            <a:r>
              <a:rPr lang="nl-BE"/>
              <a:t>Bijzonder bestek nr. 2020/69391/E3/IER-KMO                           FEB - INCENTiM</a:t>
            </a:r>
            <a:endParaRPr lang="nl-NL"/>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290243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BE"/>
              <a:t>19/01/2021</a:t>
            </a:r>
            <a:endParaRPr lang="nl-NL"/>
          </a:p>
        </p:txBody>
      </p:sp>
      <p:sp>
        <p:nvSpPr>
          <p:cNvPr id="4" name="Tijdelijke aanduiding voor voettekst 3"/>
          <p:cNvSpPr>
            <a:spLocks noGrp="1"/>
          </p:cNvSpPr>
          <p:nvPr>
            <p:ph type="ftr" sz="quarter" idx="11"/>
          </p:nvPr>
        </p:nvSpPr>
        <p:spPr/>
        <p:txBody>
          <a:bodyPr/>
          <a:lstStyle/>
          <a:p>
            <a:r>
              <a:rPr lang="nl-BE"/>
              <a:t>Bijzonder bestek nr. 2020/69391/E3/IER-KMO                           FEB - INCENTiM</a:t>
            </a:r>
            <a:endParaRPr lang="nl-NL"/>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a:t>
            </a:fld>
            <a:endParaRPr lang="nl-NL"/>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1161770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BE"/>
              <a:t>19/01/2021</a:t>
            </a:r>
            <a:endParaRPr lang="nl-NL"/>
          </a:p>
        </p:txBody>
      </p:sp>
      <p:sp>
        <p:nvSpPr>
          <p:cNvPr id="3" name="Tijdelijke aanduiding voor voettekst 2"/>
          <p:cNvSpPr>
            <a:spLocks noGrp="1"/>
          </p:cNvSpPr>
          <p:nvPr>
            <p:ph type="ftr" sz="quarter" idx="11"/>
          </p:nvPr>
        </p:nvSpPr>
        <p:spPr/>
        <p:txBody>
          <a:bodyPr/>
          <a:lstStyle/>
          <a:p>
            <a:r>
              <a:rPr lang="nl-BE"/>
              <a:t>Bijzonder bestek nr. 2020/69391/E3/IER-KMO                           FEB - INCENTiM</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5199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Slot">
    <p:spTree>
      <p:nvGrpSpPr>
        <p:cNvPr id="1" name=""/>
        <p:cNvGrpSpPr/>
        <p:nvPr/>
      </p:nvGrpSpPr>
      <p:grpSpPr>
        <a:xfrm>
          <a:off x="0" y="0"/>
          <a:ext cx="0" cy="0"/>
          <a:chOff x="0" y="0"/>
          <a:chExt cx="0" cy="0"/>
        </a:xfrm>
      </p:grpSpPr>
      <p:sp>
        <p:nvSpPr>
          <p:cNvPr id="9" name="Rechthoek 8"/>
          <p:cNvSpPr/>
          <p:nvPr userDrawn="1"/>
        </p:nvSpPr>
        <p:spPr>
          <a:xfrm>
            <a:off x="0" y="4"/>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sp>
        <p:nvSpPr>
          <p:cNvPr id="2" name="Titel 1"/>
          <p:cNvSpPr>
            <a:spLocks noGrp="1"/>
          </p:cNvSpPr>
          <p:nvPr>
            <p:ph type="title"/>
          </p:nvPr>
        </p:nvSpPr>
        <p:spPr>
          <a:xfrm>
            <a:off x="579122" y="510988"/>
            <a:ext cx="11039793" cy="5184424"/>
          </a:xfrm>
        </p:spPr>
        <p:txBody>
          <a:bodyPr anchor="ctr" anchorCtr="0">
            <a:noAutofit/>
          </a:bodyPr>
          <a:lstStyle>
            <a:lvl1pPr algn="ctr">
              <a:defRPr sz="6000" baseline="0">
                <a:solidFill>
                  <a:schemeClr val="bg1"/>
                </a:solidFill>
              </a:defRPr>
            </a:lvl1pPr>
          </a:lstStyle>
          <a:p>
            <a:r>
              <a:rPr lang="en-US" dirty="0"/>
              <a:t>Click to edit Master title style</a:t>
            </a:r>
            <a:endParaRPr lang="nl-NL" dirty="0"/>
          </a:p>
        </p:txBody>
      </p:sp>
      <p:sp>
        <p:nvSpPr>
          <p:cNvPr id="4" name="Tijdelijke aanduiding voor datum 3"/>
          <p:cNvSpPr>
            <a:spLocks noGrp="1"/>
          </p:cNvSpPr>
          <p:nvPr>
            <p:ph type="dt" sz="half" idx="10"/>
          </p:nvPr>
        </p:nvSpPr>
        <p:spPr/>
        <p:txBody>
          <a:bodyPr/>
          <a:lstStyle/>
          <a:p>
            <a:r>
              <a:rPr lang="nl-BE"/>
              <a:t>19/01/2021</a:t>
            </a:r>
            <a:endParaRPr lang="nl-NL" dirty="0"/>
          </a:p>
        </p:txBody>
      </p:sp>
      <p:sp>
        <p:nvSpPr>
          <p:cNvPr id="5" name="Tijdelijke aanduiding voor voettekst 4"/>
          <p:cNvSpPr>
            <a:spLocks noGrp="1"/>
          </p:cNvSpPr>
          <p:nvPr>
            <p:ph type="ftr" sz="quarter" idx="11"/>
          </p:nvPr>
        </p:nvSpPr>
        <p:spPr/>
        <p:txBody>
          <a:bodyPr/>
          <a:lstStyle/>
          <a:p>
            <a:r>
              <a:rPr lang="nl-BE"/>
              <a:t>Bijzonder bestek nr. 2020/69391/E3/IER-KMO                           FEB - INCENTiM</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298094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pic>
        <p:nvPicPr>
          <p:cNvPr id="8" name="Afbeelding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041202"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r>
              <a:rPr lang="nl-BE"/>
              <a:t>19/01/2021</a:t>
            </a:r>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BE"/>
              <a:t>Bijzonder bestek nr. 2020/69391/E3/IER-KMO                           FEB - INCENTiM</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6275767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p:txStyles>
    <p:titleStyle>
      <a:lvl1pPr algn="l" defTabSz="914377"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594" indent="-228594" algn="l" defTabSz="914377"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783" indent="-228594" algn="l" defTabSz="914377"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2971" indent="-228594" algn="l" defTabSz="914377"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160" indent="-228594" algn="l" defTabSz="914377"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349" indent="-228594" algn="l" defTabSz="914377"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p15:clr>
            <a:srgbClr val="F26B43"/>
          </p15:clr>
        </p15:guide>
        <p15:guide id="2" pos="7319">
          <p15:clr>
            <a:srgbClr val="F26B43"/>
          </p15:clr>
        </p15:guide>
        <p15:guide id="3" orient="horz" pos="3857">
          <p15:clr>
            <a:srgbClr val="F26B43"/>
          </p15:clr>
        </p15:guide>
        <p15:guide id="4" pos="3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tmp"/><Relationship Id="rId4" Type="http://schemas.openxmlformats.org/officeDocument/2006/relationships/image" Target="../media/image22.tmp"/></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tmp"/><Relationship Id="rId4" Type="http://schemas.openxmlformats.org/officeDocument/2006/relationships/image" Target="../media/image30.tm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5.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nvPr>
        </p:nvSpPr>
        <p:spPr>
          <a:xfrm>
            <a:off x="575998" y="1566219"/>
            <a:ext cx="11014022" cy="2691208"/>
          </a:xfrm>
        </p:spPr>
        <p:txBody>
          <a:bodyPr>
            <a:normAutofit/>
          </a:bodyPr>
          <a:lstStyle/>
          <a:p>
            <a:pPr algn="ctr"/>
            <a:r>
              <a:rPr lang="en-US" b="1" dirty="0"/>
              <a:t>Technologies for circularity</a:t>
            </a:r>
            <a:br>
              <a:rPr lang="en-US" b="1" dirty="0"/>
            </a:br>
            <a:r>
              <a:rPr lang="en-US" b="1" dirty="0"/>
              <a:t>--</a:t>
            </a:r>
            <a:br>
              <a:rPr lang="en-US" b="1" dirty="0"/>
            </a:br>
            <a:r>
              <a:rPr lang="en-US" b="1" dirty="0"/>
              <a:t>Challenges in mapping and monitoring</a:t>
            </a:r>
            <a:br>
              <a:rPr lang="nl-BE" b="1" dirty="0"/>
            </a:br>
            <a:endParaRPr lang="nl-BE" dirty="0"/>
          </a:p>
        </p:txBody>
      </p:sp>
      <p:sp>
        <p:nvSpPr>
          <p:cNvPr id="20" name="Subtitle 19"/>
          <p:cNvSpPr>
            <a:spLocks noGrp="1"/>
          </p:cNvSpPr>
          <p:nvPr>
            <p:ph type="subTitle" idx="1"/>
          </p:nvPr>
        </p:nvSpPr>
        <p:spPr>
          <a:xfrm>
            <a:off x="575998" y="5677909"/>
            <a:ext cx="11231191" cy="730188"/>
          </a:xfrm>
        </p:spPr>
        <p:txBody>
          <a:bodyPr>
            <a:normAutofit/>
          </a:bodyPr>
          <a:lstStyle/>
          <a:p>
            <a:r>
              <a:rPr lang="nl-BE" sz="1600" dirty="0">
                <a:solidFill>
                  <a:srgbClr val="002060"/>
                </a:solidFill>
              </a:rPr>
              <a:t>25/04/2024	</a:t>
            </a:r>
          </a:p>
          <a:p>
            <a:r>
              <a:rPr lang="nl-BE" sz="1600" dirty="0">
                <a:solidFill>
                  <a:srgbClr val="002060"/>
                </a:solidFill>
              </a:rPr>
              <a:t>BELSPO-MERI Conference</a:t>
            </a:r>
          </a:p>
        </p:txBody>
      </p:sp>
      <p:sp>
        <p:nvSpPr>
          <p:cNvPr id="9" name="TextBox 8">
            <a:extLst>
              <a:ext uri="{FF2B5EF4-FFF2-40B4-BE49-F238E27FC236}">
                <a16:creationId xmlns:a16="http://schemas.microsoft.com/office/drawing/2014/main" id="{A28AFB8B-EFB7-4091-A06F-C4730904D06C}"/>
              </a:ext>
            </a:extLst>
          </p:cNvPr>
          <p:cNvSpPr txBox="1"/>
          <p:nvPr/>
        </p:nvSpPr>
        <p:spPr>
          <a:xfrm>
            <a:off x="7223760" y="4629114"/>
            <a:ext cx="4834890" cy="338554"/>
          </a:xfrm>
          <a:prstGeom prst="rect">
            <a:avLst/>
          </a:prstGeom>
          <a:noFill/>
        </p:spPr>
        <p:txBody>
          <a:bodyPr wrap="square" rtlCol="0">
            <a:spAutoFit/>
          </a:bodyPr>
          <a:lstStyle/>
          <a:p>
            <a:pPr algn="r"/>
            <a:r>
              <a:rPr lang="nl-BE" sz="1600" i="1">
                <a:solidFill>
                  <a:schemeClr val="bg1"/>
                </a:solidFill>
              </a:rPr>
              <a:t>Julie Callaert (KU Leuven)</a:t>
            </a:r>
            <a:endParaRPr lang="nl-BE" dirty="0"/>
          </a:p>
        </p:txBody>
      </p:sp>
      <p:pic>
        <p:nvPicPr>
          <p:cNvPr id="3" name="Picture 2">
            <a:extLst>
              <a:ext uri="{FF2B5EF4-FFF2-40B4-BE49-F238E27FC236}">
                <a16:creationId xmlns:a16="http://schemas.microsoft.com/office/drawing/2014/main" id="{FC783F32-9E87-7413-7F6B-307927AD1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503" y="6250143"/>
            <a:ext cx="3936416" cy="315907"/>
          </a:xfrm>
          <a:prstGeom prst="rect">
            <a:avLst/>
          </a:prstGeom>
        </p:spPr>
      </p:pic>
    </p:spTree>
    <p:extLst>
      <p:ext uri="{BB962C8B-B14F-4D97-AF65-F5344CB8AC3E}">
        <p14:creationId xmlns:p14="http://schemas.microsoft.com/office/powerpoint/2010/main" val="408420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28F014-E767-486D-9DE6-954DA60128C2}"/>
              </a:ext>
            </a:extLst>
          </p:cNvPr>
          <p:cNvSpPr>
            <a:spLocks noGrp="1"/>
          </p:cNvSpPr>
          <p:nvPr>
            <p:ph idx="1"/>
          </p:nvPr>
        </p:nvSpPr>
        <p:spPr>
          <a:xfrm>
            <a:off x="575400" y="1268730"/>
            <a:ext cx="11041200" cy="4343400"/>
          </a:xfrm>
        </p:spPr>
        <p:txBody>
          <a:bodyPr>
            <a:normAutofit/>
          </a:bodyPr>
          <a:lstStyle/>
          <a:p>
            <a:endParaRPr lang="nl-BE" sz="2800" dirty="0">
              <a:solidFill>
                <a:srgbClr val="FF0000"/>
              </a:solidFill>
            </a:endParaRPr>
          </a:p>
          <a:p>
            <a:endParaRPr lang="nl-BE" sz="2800" dirty="0">
              <a:solidFill>
                <a:schemeClr val="accent4"/>
              </a:solidFill>
            </a:endParaRPr>
          </a:p>
          <a:p>
            <a:pPr marL="0" indent="0">
              <a:buNone/>
            </a:pPr>
            <a:endParaRPr lang="nl-BE" dirty="0"/>
          </a:p>
          <a:p>
            <a:pPr marL="0" indent="0">
              <a:buNone/>
            </a:pPr>
            <a:endParaRPr lang="nl-BE" dirty="0"/>
          </a:p>
          <a:p>
            <a:pPr marL="0" indent="0">
              <a:buNone/>
            </a:pPr>
            <a:endParaRPr lang="nl-BE" dirty="0"/>
          </a:p>
          <a:p>
            <a:pPr marL="0" lvl="0" indent="0">
              <a:buNone/>
            </a:pPr>
            <a:endParaRPr lang="en-GB" sz="1600" dirty="0">
              <a:solidFill>
                <a:schemeClr val="accent4"/>
              </a:solidFill>
            </a:endParaRPr>
          </a:p>
        </p:txBody>
      </p:sp>
      <p:sp>
        <p:nvSpPr>
          <p:cNvPr id="5" name="Title 6">
            <a:extLst>
              <a:ext uri="{FF2B5EF4-FFF2-40B4-BE49-F238E27FC236}">
                <a16:creationId xmlns:a16="http://schemas.microsoft.com/office/drawing/2014/main" id="{B42642B1-A124-4678-8F3A-068BC66E946D}"/>
              </a:ext>
            </a:extLst>
          </p:cNvPr>
          <p:cNvSpPr txBox="1">
            <a:spLocks/>
          </p:cNvSpPr>
          <p:nvPr/>
        </p:nvSpPr>
        <p:spPr>
          <a:xfrm>
            <a:off x="0" y="1"/>
            <a:ext cx="12192000" cy="7633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0" tIns="0" rIns="0" bIns="0" rtlCol="0" anchor="ctr" anchorCtr="0">
            <a:normAutofit/>
          </a:bodyPr>
          <a:lstStyle>
            <a:lvl1pPr algn="l" defTabSz="914377"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GB" sz="3600" dirty="0">
                <a:solidFill>
                  <a:schemeClr val="accent4"/>
                </a:solidFill>
              </a:rPr>
              <a:t>	</a:t>
            </a:r>
            <a:r>
              <a:rPr lang="en-GB" sz="3600" b="1" dirty="0">
                <a:solidFill>
                  <a:schemeClr val="accent4"/>
                </a:solidFill>
              </a:rPr>
              <a:t>Technologies for circularity</a:t>
            </a:r>
          </a:p>
        </p:txBody>
      </p:sp>
      <p:graphicFrame>
        <p:nvGraphicFramePr>
          <p:cNvPr id="4" name="Table 3">
            <a:extLst>
              <a:ext uri="{FF2B5EF4-FFF2-40B4-BE49-F238E27FC236}">
                <a16:creationId xmlns:a16="http://schemas.microsoft.com/office/drawing/2014/main" id="{E2A51568-B070-CE88-E318-1100A7299A50}"/>
              </a:ext>
            </a:extLst>
          </p:cNvPr>
          <p:cNvGraphicFramePr>
            <a:graphicFrameLocks noGrp="1"/>
          </p:cNvGraphicFramePr>
          <p:nvPr>
            <p:extLst>
              <p:ext uri="{D42A27DB-BD31-4B8C-83A1-F6EECF244321}">
                <p14:modId xmlns:p14="http://schemas.microsoft.com/office/powerpoint/2010/main" val="1183826735"/>
              </p:ext>
            </p:extLst>
          </p:nvPr>
        </p:nvGraphicFramePr>
        <p:xfrm>
          <a:off x="381649" y="893008"/>
          <a:ext cx="11428701" cy="5260543"/>
        </p:xfrm>
        <a:graphic>
          <a:graphicData uri="http://schemas.openxmlformats.org/drawingml/2006/table">
            <a:tbl>
              <a:tblPr firstRow="1" firstCol="1">
                <a:tableStyleId>{5C22544A-7EE6-4342-B048-85BDC9FD1C3A}</a:tableStyleId>
              </a:tblPr>
              <a:tblGrid>
                <a:gridCol w="2658316">
                  <a:extLst>
                    <a:ext uri="{9D8B030D-6E8A-4147-A177-3AD203B41FA5}">
                      <a16:colId xmlns:a16="http://schemas.microsoft.com/office/drawing/2014/main" val="3408734980"/>
                    </a:ext>
                  </a:extLst>
                </a:gridCol>
                <a:gridCol w="3538677">
                  <a:extLst>
                    <a:ext uri="{9D8B030D-6E8A-4147-A177-3AD203B41FA5}">
                      <a16:colId xmlns:a16="http://schemas.microsoft.com/office/drawing/2014/main" val="1900162296"/>
                    </a:ext>
                  </a:extLst>
                </a:gridCol>
                <a:gridCol w="5231708">
                  <a:extLst>
                    <a:ext uri="{9D8B030D-6E8A-4147-A177-3AD203B41FA5}">
                      <a16:colId xmlns:a16="http://schemas.microsoft.com/office/drawing/2014/main" val="3768719503"/>
                    </a:ext>
                  </a:extLst>
                </a:gridCol>
              </a:tblGrid>
              <a:tr h="324992">
                <a:tc>
                  <a:txBody>
                    <a:bodyPr/>
                    <a:lstStyle/>
                    <a:p>
                      <a:pPr>
                        <a:lnSpc>
                          <a:spcPct val="107000"/>
                        </a:lnSpc>
                        <a:spcAft>
                          <a:spcPts val="800"/>
                        </a:spcAft>
                      </a:pPr>
                      <a:r>
                        <a:rPr lang="en-US" sz="1600" kern="100" dirty="0">
                          <a:effectLst/>
                        </a:rPr>
                        <a:t>DELINEATION</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2340" marR="62340" marT="0" marB="0"/>
                </a:tc>
                <a:tc>
                  <a:txBody>
                    <a:bodyPr/>
                    <a:lstStyle/>
                    <a:p>
                      <a:pPr>
                        <a:lnSpc>
                          <a:spcPct val="107000"/>
                        </a:lnSpc>
                        <a:spcAft>
                          <a:spcPts val="800"/>
                        </a:spcAft>
                      </a:pPr>
                      <a:r>
                        <a:rPr lang="en-US" sz="1600" kern="100" dirty="0">
                          <a:effectLst/>
                        </a:rPr>
                        <a:t>CLASSIFICATION</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2340" marR="62340" marT="0" marB="0"/>
                </a:tc>
                <a:tc>
                  <a:txBody>
                    <a:bodyPr/>
                    <a:lstStyle/>
                    <a:p>
                      <a:pPr>
                        <a:lnSpc>
                          <a:spcPct val="107000"/>
                        </a:lnSpc>
                        <a:spcAft>
                          <a:spcPts val="800"/>
                        </a:spcAft>
                      </a:pPr>
                      <a:r>
                        <a:rPr lang="en-US" sz="1600" kern="100" dirty="0">
                          <a:effectLst/>
                        </a:rPr>
                        <a:t>MAIN CLASSES</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2340" marR="62340" marT="0" marB="0"/>
                </a:tc>
                <a:extLst>
                  <a:ext uri="{0D108BD9-81ED-4DB2-BD59-A6C34878D82A}">
                    <a16:rowId xmlns:a16="http://schemas.microsoft.com/office/drawing/2014/main" val="2323852697"/>
                  </a:ext>
                </a:extLst>
              </a:tr>
              <a:tr h="1542697">
                <a:tc>
                  <a:txBody>
                    <a:bodyPr/>
                    <a:lstStyle/>
                    <a:p>
                      <a:pPr>
                        <a:lnSpc>
                          <a:spcPct val="107000"/>
                        </a:lnSpc>
                        <a:spcAft>
                          <a:spcPts val="800"/>
                        </a:spcAft>
                      </a:pPr>
                      <a:r>
                        <a:rPr lang="en-US" sz="1200" kern="100">
                          <a:effectLst/>
                        </a:rPr>
                        <a:t>WIPO (IPC Green inventory)</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62340" marR="62340" marT="0" marB="0"/>
                </a:tc>
                <a:tc>
                  <a:txBody>
                    <a:bodyPr/>
                    <a:lstStyle/>
                    <a:p>
                      <a:pPr>
                        <a:lnSpc>
                          <a:spcPct val="107000"/>
                        </a:lnSpc>
                        <a:spcAft>
                          <a:spcPts val="800"/>
                        </a:spcAft>
                      </a:pPr>
                      <a:r>
                        <a:rPr lang="en-US" sz="1200" kern="100" dirty="0">
                          <a:effectLst/>
                        </a:rPr>
                        <a:t>+/- 5.000 IPC codes</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txBody>
                  <a:tcPr marL="62340" marR="62340" marT="0" marB="0"/>
                </a:tc>
                <a:tc>
                  <a:txBody>
                    <a:bodyPr/>
                    <a:lstStyle/>
                    <a:p>
                      <a:pPr marL="342900" lvl="0" indent="-342900">
                        <a:lnSpc>
                          <a:spcPct val="107000"/>
                        </a:lnSpc>
                        <a:buFont typeface="Symbol" panose="05050102010706020507" pitchFamily="18" charset="2"/>
                        <a:buChar char=""/>
                      </a:pPr>
                      <a:r>
                        <a:rPr lang="en-US" sz="1200" kern="100" dirty="0">
                          <a:effectLst/>
                        </a:rPr>
                        <a:t>Alternative Energy Production</a:t>
                      </a:r>
                    </a:p>
                    <a:p>
                      <a:pPr marL="342900" lvl="0" indent="-342900">
                        <a:lnSpc>
                          <a:spcPct val="107000"/>
                        </a:lnSpc>
                        <a:buFont typeface="Symbol" panose="05050102010706020507" pitchFamily="18" charset="2"/>
                        <a:buChar char=""/>
                      </a:pPr>
                      <a:r>
                        <a:rPr lang="en-US" sz="1200" kern="100" dirty="0">
                          <a:effectLst/>
                        </a:rPr>
                        <a:t>Transportation</a:t>
                      </a:r>
                    </a:p>
                    <a:p>
                      <a:pPr marL="342900" lvl="0" indent="-342900">
                        <a:lnSpc>
                          <a:spcPct val="107000"/>
                        </a:lnSpc>
                        <a:buFont typeface="Symbol" panose="05050102010706020507" pitchFamily="18" charset="2"/>
                        <a:buChar char=""/>
                      </a:pPr>
                      <a:r>
                        <a:rPr lang="en-US" sz="1200" kern="100" dirty="0">
                          <a:effectLst/>
                        </a:rPr>
                        <a:t>Energy Conservation</a:t>
                      </a:r>
                    </a:p>
                    <a:p>
                      <a:pPr marL="342900" lvl="0" indent="-342900">
                        <a:lnSpc>
                          <a:spcPct val="107000"/>
                        </a:lnSpc>
                        <a:buFont typeface="Symbol" panose="05050102010706020507" pitchFamily="18" charset="2"/>
                        <a:buChar char=""/>
                      </a:pPr>
                      <a:r>
                        <a:rPr lang="en-US" sz="1200" kern="100" dirty="0">
                          <a:effectLst/>
                        </a:rPr>
                        <a:t>Waste Management</a:t>
                      </a:r>
                    </a:p>
                    <a:p>
                      <a:pPr marL="342900" lvl="0" indent="-342900">
                        <a:lnSpc>
                          <a:spcPct val="107000"/>
                        </a:lnSpc>
                        <a:buFont typeface="Symbol" panose="05050102010706020507" pitchFamily="18" charset="2"/>
                        <a:buChar char=""/>
                      </a:pPr>
                      <a:r>
                        <a:rPr lang="en-US" sz="1200" kern="100" dirty="0">
                          <a:effectLst/>
                        </a:rPr>
                        <a:t>Agriculture; Forestry</a:t>
                      </a:r>
                    </a:p>
                    <a:p>
                      <a:pPr marL="342900" lvl="0" indent="-342900">
                        <a:lnSpc>
                          <a:spcPct val="107000"/>
                        </a:lnSpc>
                        <a:buFont typeface="Symbol" panose="05050102010706020507" pitchFamily="18" charset="2"/>
                        <a:buChar char=""/>
                      </a:pPr>
                      <a:r>
                        <a:rPr lang="en-US" sz="1200" kern="100" dirty="0">
                          <a:effectLst/>
                        </a:rPr>
                        <a:t>Administrative, regulatory or design aspects</a:t>
                      </a:r>
                    </a:p>
                    <a:p>
                      <a:pPr marL="342900" lvl="0" indent="-342900">
                        <a:lnSpc>
                          <a:spcPct val="107000"/>
                        </a:lnSpc>
                        <a:spcAft>
                          <a:spcPts val="600"/>
                        </a:spcAft>
                        <a:buFont typeface="Symbol" panose="05050102010706020507" pitchFamily="18" charset="2"/>
                        <a:buChar char=""/>
                      </a:pPr>
                      <a:r>
                        <a:rPr lang="en-US" sz="1200" kern="100" dirty="0">
                          <a:effectLst/>
                        </a:rPr>
                        <a:t>Nuclear power generation</a:t>
                      </a:r>
                    </a:p>
                  </a:txBody>
                  <a:tcPr marL="62340" marR="62340" marT="0" marB="0"/>
                </a:tc>
                <a:extLst>
                  <a:ext uri="{0D108BD9-81ED-4DB2-BD59-A6C34878D82A}">
                    <a16:rowId xmlns:a16="http://schemas.microsoft.com/office/drawing/2014/main" val="3840914327"/>
                  </a:ext>
                </a:extLst>
              </a:tr>
              <a:tr h="1538527">
                <a:tc>
                  <a:txBody>
                    <a:bodyPr/>
                    <a:lstStyle/>
                    <a:p>
                      <a:pPr>
                        <a:lnSpc>
                          <a:spcPct val="107000"/>
                        </a:lnSpc>
                        <a:spcAft>
                          <a:spcPts val="800"/>
                        </a:spcAft>
                      </a:pPr>
                      <a:r>
                        <a:rPr lang="en-US" sz="1200" kern="100">
                          <a:effectLst/>
                        </a:rPr>
                        <a:t>OECD (ENV/TECH)</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62340" marR="62340" marT="0" marB="0"/>
                </a:tc>
                <a:tc>
                  <a:txBody>
                    <a:bodyPr/>
                    <a:lstStyle/>
                    <a:p>
                      <a:pPr>
                        <a:lnSpc>
                          <a:spcPct val="107000"/>
                        </a:lnSpc>
                        <a:spcAft>
                          <a:spcPts val="800"/>
                        </a:spcAft>
                      </a:pPr>
                      <a:r>
                        <a:rPr lang="en-US" sz="1200" kern="100" dirty="0">
                          <a:effectLst/>
                        </a:rPr>
                        <a:t>+/- 1.000 IPC codes </a:t>
                      </a:r>
                    </a:p>
                    <a:p>
                      <a:pPr>
                        <a:lnSpc>
                          <a:spcPct val="107000"/>
                        </a:lnSpc>
                        <a:spcAft>
                          <a:spcPts val="800"/>
                        </a:spcAft>
                      </a:pPr>
                      <a:r>
                        <a:rPr lang="en-US" sz="1200" kern="100" dirty="0">
                          <a:effectLst/>
                        </a:rPr>
                        <a:t>+/- 250 out of 300 Y02 tags (CPC codes)</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txBody>
                  <a:tcPr marL="62340" marR="62340" marT="0" marB="0"/>
                </a:tc>
                <a:tc>
                  <a:txBody>
                    <a:bodyPr/>
                    <a:lstStyle/>
                    <a:p>
                      <a:pPr marL="342900" lvl="0" indent="-342900">
                        <a:lnSpc>
                          <a:spcPct val="107000"/>
                        </a:lnSpc>
                        <a:buFont typeface="Symbol" panose="05050102010706020507" pitchFamily="18" charset="2"/>
                        <a:buChar char=""/>
                      </a:pPr>
                      <a:r>
                        <a:rPr lang="en-US" sz="1200" kern="100" dirty="0">
                          <a:effectLst/>
                        </a:rPr>
                        <a:t>Environmental Management</a:t>
                      </a:r>
                    </a:p>
                    <a:p>
                      <a:pPr marL="342900" lvl="0" indent="-342900">
                        <a:lnSpc>
                          <a:spcPct val="107000"/>
                        </a:lnSpc>
                        <a:buFont typeface="Symbol" panose="05050102010706020507" pitchFamily="18" charset="2"/>
                        <a:buChar char=""/>
                      </a:pPr>
                      <a:r>
                        <a:rPr lang="en-US" sz="1200" kern="100" dirty="0">
                          <a:effectLst/>
                        </a:rPr>
                        <a:t>Water-related adaptation technologies</a:t>
                      </a:r>
                    </a:p>
                    <a:p>
                      <a:pPr marL="342900" lvl="0" indent="-342900">
                        <a:lnSpc>
                          <a:spcPct val="107000"/>
                        </a:lnSpc>
                        <a:buFont typeface="Symbol" panose="05050102010706020507" pitchFamily="18" charset="2"/>
                        <a:buChar char=""/>
                      </a:pPr>
                      <a:r>
                        <a:rPr lang="en-US" sz="1200" kern="100" dirty="0">
                          <a:effectLst/>
                        </a:rPr>
                        <a:t>Biodiversity protection and ecosystems health</a:t>
                      </a:r>
                    </a:p>
                    <a:p>
                      <a:pPr marL="342900" lvl="0" indent="-342900">
                        <a:lnSpc>
                          <a:spcPct val="107000"/>
                        </a:lnSpc>
                        <a:buFont typeface="Symbol" panose="05050102010706020507" pitchFamily="18" charset="2"/>
                        <a:buChar char=""/>
                      </a:pPr>
                      <a:r>
                        <a:rPr lang="en-US" sz="1200" kern="100" dirty="0">
                          <a:effectLst/>
                        </a:rPr>
                        <a:t>CCMT related to energy generation, transmission or distribution</a:t>
                      </a:r>
                    </a:p>
                    <a:p>
                      <a:pPr marL="342900" lvl="0" indent="-342900">
                        <a:lnSpc>
                          <a:spcPct val="107000"/>
                        </a:lnSpc>
                        <a:buFont typeface="Symbol" panose="05050102010706020507" pitchFamily="18" charset="2"/>
                        <a:buChar char=""/>
                      </a:pPr>
                      <a:r>
                        <a:rPr lang="en-US" sz="1200" kern="100" dirty="0">
                          <a:effectLst/>
                        </a:rPr>
                        <a:t>Capture, storage, sequestration or disposal of greenhouse gases</a:t>
                      </a:r>
                    </a:p>
                    <a:p>
                      <a:pPr marL="342900" lvl="0" indent="-342900">
                        <a:lnSpc>
                          <a:spcPct val="107000"/>
                        </a:lnSpc>
                        <a:buFont typeface="Symbol" panose="05050102010706020507" pitchFamily="18" charset="2"/>
                        <a:buChar char=""/>
                      </a:pPr>
                      <a:r>
                        <a:rPr lang="en-US" sz="1200" kern="100" dirty="0">
                          <a:effectLst/>
                        </a:rPr>
                        <a:t>CCMT related to transportation</a:t>
                      </a:r>
                    </a:p>
                    <a:p>
                      <a:pPr marL="342900" lvl="0" indent="-342900">
                        <a:lnSpc>
                          <a:spcPct val="107000"/>
                        </a:lnSpc>
                        <a:spcAft>
                          <a:spcPts val="600"/>
                        </a:spcAft>
                        <a:buFont typeface="Symbol" panose="05050102010706020507" pitchFamily="18" charset="2"/>
                        <a:buChar char=""/>
                      </a:pPr>
                      <a:r>
                        <a:rPr lang="en-US" sz="1200" kern="100" dirty="0">
                          <a:effectLst/>
                        </a:rPr>
                        <a:t>CCMT related to buildings</a:t>
                      </a:r>
                    </a:p>
                  </a:txBody>
                  <a:tcPr marL="62340" marR="62340" marT="0" marB="0"/>
                </a:tc>
                <a:extLst>
                  <a:ext uri="{0D108BD9-81ED-4DB2-BD59-A6C34878D82A}">
                    <a16:rowId xmlns:a16="http://schemas.microsoft.com/office/drawing/2014/main" val="3268867202"/>
                  </a:ext>
                </a:extLst>
              </a:tr>
              <a:tr h="1804894">
                <a:tc>
                  <a:txBody>
                    <a:bodyPr/>
                    <a:lstStyle/>
                    <a:p>
                      <a:pPr>
                        <a:lnSpc>
                          <a:spcPct val="107000"/>
                        </a:lnSpc>
                        <a:spcAft>
                          <a:spcPts val="800"/>
                        </a:spcAft>
                      </a:pPr>
                      <a:r>
                        <a:rPr lang="en-US" sz="1200" kern="100">
                          <a:effectLst/>
                        </a:rPr>
                        <a:t>EPO (Y02 tagging scheme)</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62340" marR="62340" marT="0" marB="0"/>
                </a:tc>
                <a:tc>
                  <a:txBody>
                    <a:bodyPr/>
                    <a:lstStyle/>
                    <a:p>
                      <a:pPr>
                        <a:lnSpc>
                          <a:spcPct val="107000"/>
                        </a:lnSpc>
                        <a:spcAft>
                          <a:spcPts val="800"/>
                        </a:spcAft>
                      </a:pPr>
                      <a:r>
                        <a:rPr lang="de-DE" sz="1200" kern="100" dirty="0">
                          <a:effectLst/>
                        </a:rPr>
                        <a:t>+/- 300 Y02 tags (CPC </a:t>
                      </a:r>
                      <a:r>
                        <a:rPr lang="de-DE" sz="1200" kern="100" dirty="0" err="1">
                          <a:effectLst/>
                        </a:rPr>
                        <a:t>codes</a:t>
                      </a:r>
                      <a:r>
                        <a:rPr lang="de-DE" sz="1200" kern="100" dirty="0">
                          <a:effectLst/>
                        </a:rPr>
                        <a:t>)</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txBody>
                  <a:tcPr marL="62340" marR="62340" marT="0" marB="0"/>
                </a:tc>
                <a:tc>
                  <a:txBody>
                    <a:bodyPr/>
                    <a:lstStyle/>
                    <a:p>
                      <a:pPr marL="342900" lvl="0" indent="-342900">
                        <a:lnSpc>
                          <a:spcPct val="107000"/>
                        </a:lnSpc>
                        <a:spcAft>
                          <a:spcPts val="0"/>
                        </a:spcAft>
                        <a:buFont typeface="Symbol" panose="05050102010706020507" pitchFamily="18" charset="2"/>
                        <a:buChar char=""/>
                      </a:pPr>
                      <a:r>
                        <a:rPr lang="en-US" sz="1200" kern="100" dirty="0">
                          <a:effectLst/>
                        </a:rPr>
                        <a:t>Technologies for adaptation to climate change</a:t>
                      </a:r>
                    </a:p>
                    <a:p>
                      <a:pPr marL="342900" lvl="0" indent="-342900">
                        <a:lnSpc>
                          <a:spcPct val="107000"/>
                        </a:lnSpc>
                        <a:spcAft>
                          <a:spcPts val="0"/>
                        </a:spcAft>
                        <a:buFont typeface="Symbol" panose="05050102010706020507" pitchFamily="18" charset="2"/>
                        <a:buChar char=""/>
                      </a:pPr>
                      <a:r>
                        <a:rPr lang="en-US" sz="1200" kern="100" dirty="0">
                          <a:effectLst/>
                        </a:rPr>
                        <a:t>CCMT in ICT, i.e. ICT aiming at the reduction of their own energy use</a:t>
                      </a:r>
                    </a:p>
                    <a:p>
                      <a:pPr marL="342900" lvl="0" indent="-342900">
                        <a:lnSpc>
                          <a:spcPct val="107000"/>
                        </a:lnSpc>
                        <a:spcAft>
                          <a:spcPts val="0"/>
                        </a:spcAft>
                        <a:buFont typeface="Symbol" panose="05050102010706020507" pitchFamily="18" charset="2"/>
                        <a:buChar char=""/>
                      </a:pPr>
                      <a:r>
                        <a:rPr lang="en-US" sz="1200" kern="100" dirty="0">
                          <a:effectLst/>
                        </a:rPr>
                        <a:t>Reduction of greenhouse gas emissions, related to energy generation, transmission or distribution</a:t>
                      </a:r>
                    </a:p>
                    <a:p>
                      <a:pPr marL="342900" marR="0" lvl="0" indent="-342900" algn="l" defTabSz="914377"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kern="100" dirty="0">
                          <a:effectLst/>
                        </a:rPr>
                        <a:t>Capture, storage, sequestration or disposal of greenhouse gases</a:t>
                      </a:r>
                    </a:p>
                    <a:p>
                      <a:pPr marL="342900" lvl="0" indent="-342900">
                        <a:lnSpc>
                          <a:spcPct val="107000"/>
                        </a:lnSpc>
                        <a:spcAft>
                          <a:spcPts val="0"/>
                        </a:spcAft>
                        <a:buFont typeface="Symbol" panose="05050102010706020507" pitchFamily="18" charset="2"/>
                        <a:buChar char=""/>
                      </a:pPr>
                      <a:r>
                        <a:rPr lang="en-US" sz="1200" kern="100" dirty="0">
                          <a:effectLst/>
                        </a:rPr>
                        <a:t>CCMT in the production or processing of goods</a:t>
                      </a:r>
                    </a:p>
                    <a:p>
                      <a:pPr marL="342900" lvl="0" indent="-342900">
                        <a:lnSpc>
                          <a:spcPct val="107000"/>
                        </a:lnSpc>
                        <a:spcAft>
                          <a:spcPts val="0"/>
                        </a:spcAft>
                        <a:buFont typeface="Symbol" panose="05050102010706020507" pitchFamily="18" charset="2"/>
                        <a:buChar char=""/>
                      </a:pPr>
                      <a:r>
                        <a:rPr lang="en-US" sz="1200" kern="100" dirty="0">
                          <a:effectLst/>
                        </a:rPr>
                        <a:t>CCMT related to transportation</a:t>
                      </a:r>
                    </a:p>
                    <a:p>
                      <a:pPr marL="342900" lvl="0" indent="-342900">
                        <a:lnSpc>
                          <a:spcPct val="107000"/>
                        </a:lnSpc>
                        <a:spcAft>
                          <a:spcPts val="800"/>
                        </a:spcAft>
                        <a:buFont typeface="Symbol" panose="05050102010706020507" pitchFamily="18" charset="2"/>
                        <a:buChar char=""/>
                      </a:pPr>
                      <a:r>
                        <a:rPr lang="en-US" sz="1200" kern="100" dirty="0">
                          <a:effectLst/>
                        </a:rPr>
                        <a:t>CCMT related to buildings </a:t>
                      </a:r>
                    </a:p>
                    <a:p>
                      <a:pPr marL="342900" lvl="0" indent="-342900">
                        <a:lnSpc>
                          <a:spcPct val="107000"/>
                        </a:lnSpc>
                        <a:spcAft>
                          <a:spcPts val="800"/>
                        </a:spcAft>
                        <a:buFont typeface="Symbol" panose="05050102010706020507" pitchFamily="18" charset="2"/>
                        <a:buChar char=""/>
                      </a:pP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txBody>
                  <a:tcPr marL="62340" marR="62340" marT="0" marB="0"/>
                </a:tc>
                <a:extLst>
                  <a:ext uri="{0D108BD9-81ED-4DB2-BD59-A6C34878D82A}">
                    <a16:rowId xmlns:a16="http://schemas.microsoft.com/office/drawing/2014/main" val="1593778945"/>
                  </a:ext>
                </a:extLst>
              </a:tr>
            </a:tbl>
          </a:graphicData>
        </a:graphic>
      </p:graphicFrame>
      <p:pic>
        <p:nvPicPr>
          <p:cNvPr id="7" name="Picture 6" descr="A wind turbines in the ocean&#10;&#10;Description automatically generated">
            <a:extLst>
              <a:ext uri="{FF2B5EF4-FFF2-40B4-BE49-F238E27FC236}">
                <a16:creationId xmlns:a16="http://schemas.microsoft.com/office/drawing/2014/main" id="{1A0E6838-24F5-8705-4EDC-4F1728369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81089" y="4594039"/>
            <a:ext cx="822216" cy="1370953"/>
          </a:xfrm>
          <a:prstGeom prst="rect">
            <a:avLst/>
          </a:prstGeom>
        </p:spPr>
      </p:pic>
      <p:pic>
        <p:nvPicPr>
          <p:cNvPr id="9" name="Picture 8" descr="A green and blue rectangle with white text&#10;&#10;Description automatically generated">
            <a:extLst>
              <a:ext uri="{FF2B5EF4-FFF2-40B4-BE49-F238E27FC236}">
                <a16:creationId xmlns:a16="http://schemas.microsoft.com/office/drawing/2014/main" id="{57149EB1-2AC8-5A4F-FA6A-2301859495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959" y="3166215"/>
            <a:ext cx="2466592" cy="548429"/>
          </a:xfrm>
          <a:prstGeom prst="rect">
            <a:avLst/>
          </a:prstGeom>
        </p:spPr>
      </p:pic>
      <p:pic>
        <p:nvPicPr>
          <p:cNvPr id="11" name="Picture 10" descr="A close-up of a car&#10;&#10;Description automatically generated">
            <a:extLst>
              <a:ext uri="{FF2B5EF4-FFF2-40B4-BE49-F238E27FC236}">
                <a16:creationId xmlns:a16="http://schemas.microsoft.com/office/drawing/2014/main" id="{F40D35F7-6A03-7860-7D7B-E6FC010456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1088" y="1462551"/>
            <a:ext cx="639085" cy="1198284"/>
          </a:xfrm>
          <a:prstGeom prst="rect">
            <a:avLst/>
          </a:prstGeom>
        </p:spPr>
      </p:pic>
    </p:spTree>
    <p:extLst>
      <p:ext uri="{BB962C8B-B14F-4D97-AF65-F5344CB8AC3E}">
        <p14:creationId xmlns:p14="http://schemas.microsoft.com/office/powerpoint/2010/main" val="829183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
            <a:extLst>
              <a:ext uri="{FF2B5EF4-FFF2-40B4-BE49-F238E27FC236}">
                <a16:creationId xmlns:a16="http://schemas.microsoft.com/office/drawing/2014/main" id="{6284EECC-E82F-8FF5-B932-6AB5291FD0B1}"/>
              </a:ext>
            </a:extLst>
          </p:cNvPr>
          <p:cNvGraphicFramePr>
            <a:graphicFrameLocks noGrp="1"/>
          </p:cNvGraphicFramePr>
          <p:nvPr>
            <p:ph idx="1"/>
            <p:extLst>
              <p:ext uri="{D42A27DB-BD31-4B8C-83A1-F6EECF244321}">
                <p14:modId xmlns:p14="http://schemas.microsoft.com/office/powerpoint/2010/main" val="2289915913"/>
              </p:ext>
            </p:extLst>
          </p:nvPr>
        </p:nvGraphicFramePr>
        <p:xfrm>
          <a:off x="575400" y="1268730"/>
          <a:ext cx="11041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6">
            <a:extLst>
              <a:ext uri="{FF2B5EF4-FFF2-40B4-BE49-F238E27FC236}">
                <a16:creationId xmlns:a16="http://schemas.microsoft.com/office/drawing/2014/main" id="{B42642B1-A124-4678-8F3A-068BC66E946D}"/>
              </a:ext>
            </a:extLst>
          </p:cNvPr>
          <p:cNvSpPr txBox="1">
            <a:spLocks/>
          </p:cNvSpPr>
          <p:nvPr/>
        </p:nvSpPr>
        <p:spPr>
          <a:xfrm>
            <a:off x="0" y="1"/>
            <a:ext cx="12192000" cy="7633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0" tIns="0" rIns="0" bIns="0" rtlCol="0" anchor="ctr" anchorCtr="0">
            <a:normAutofit/>
          </a:bodyPr>
          <a:lstStyle>
            <a:lvl1pPr algn="l" defTabSz="914377"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GB" sz="3600" dirty="0">
                <a:solidFill>
                  <a:schemeClr val="accent4"/>
                </a:solidFill>
              </a:rPr>
              <a:t>	</a:t>
            </a:r>
            <a:r>
              <a:rPr lang="en-GB" sz="3600" b="1" dirty="0">
                <a:solidFill>
                  <a:schemeClr val="accent4"/>
                </a:solidFill>
              </a:rPr>
              <a:t>Technologies for circularity</a:t>
            </a:r>
          </a:p>
        </p:txBody>
      </p:sp>
    </p:spTree>
    <p:extLst>
      <p:ext uri="{BB962C8B-B14F-4D97-AF65-F5344CB8AC3E}">
        <p14:creationId xmlns:p14="http://schemas.microsoft.com/office/powerpoint/2010/main" val="1620848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28F014-E767-486D-9DE6-954DA60128C2}"/>
              </a:ext>
            </a:extLst>
          </p:cNvPr>
          <p:cNvSpPr>
            <a:spLocks noGrp="1"/>
          </p:cNvSpPr>
          <p:nvPr>
            <p:ph idx="1"/>
          </p:nvPr>
        </p:nvSpPr>
        <p:spPr>
          <a:xfrm>
            <a:off x="834480" y="987903"/>
            <a:ext cx="11041200" cy="4343400"/>
          </a:xfrm>
        </p:spPr>
        <p:txBody>
          <a:bodyPr>
            <a:normAutofit/>
          </a:bodyPr>
          <a:lstStyle/>
          <a:p>
            <a:pPr marL="0" indent="0">
              <a:buNone/>
            </a:pPr>
            <a:r>
              <a:rPr lang="nl-BE" sz="2800">
                <a:solidFill>
                  <a:schemeClr val="accent4"/>
                </a:solidFill>
              </a:rPr>
              <a:t> </a:t>
            </a:r>
            <a:r>
              <a:rPr lang="nl-BE" sz="2800" b="1">
                <a:solidFill>
                  <a:schemeClr val="accent4"/>
                </a:solidFill>
              </a:rPr>
              <a:t>Overlap in patent volumes </a:t>
            </a:r>
            <a:r>
              <a:rPr lang="nl-BE" sz="2000">
                <a:solidFill>
                  <a:schemeClr val="accent4"/>
                </a:solidFill>
              </a:rPr>
              <a:t>(EPO applications, EU-27, 2012 – 2022) </a:t>
            </a:r>
          </a:p>
          <a:p>
            <a:pPr lvl="1"/>
            <a:endParaRPr lang="nl-BE" sz="2800">
              <a:solidFill>
                <a:schemeClr val="accent4"/>
              </a:solidFill>
            </a:endParaRPr>
          </a:p>
          <a:p>
            <a:pPr marL="0" indent="0">
              <a:buNone/>
            </a:pPr>
            <a:endParaRPr lang="nl-BE"/>
          </a:p>
          <a:p>
            <a:pPr marL="0" indent="0">
              <a:buNone/>
            </a:pPr>
            <a:endParaRPr lang="nl-BE"/>
          </a:p>
          <a:p>
            <a:pPr marL="0" indent="0">
              <a:buNone/>
            </a:pPr>
            <a:endParaRPr lang="nl-BE"/>
          </a:p>
          <a:p>
            <a:pPr marL="0" lvl="0" indent="0">
              <a:buNone/>
            </a:pPr>
            <a:endParaRPr lang="en-GB" sz="1600" dirty="0">
              <a:solidFill>
                <a:schemeClr val="accent4"/>
              </a:solidFill>
            </a:endParaRPr>
          </a:p>
        </p:txBody>
      </p:sp>
      <p:sp>
        <p:nvSpPr>
          <p:cNvPr id="5" name="Title 6">
            <a:extLst>
              <a:ext uri="{FF2B5EF4-FFF2-40B4-BE49-F238E27FC236}">
                <a16:creationId xmlns:a16="http://schemas.microsoft.com/office/drawing/2014/main" id="{B42642B1-A124-4678-8F3A-068BC66E946D}"/>
              </a:ext>
            </a:extLst>
          </p:cNvPr>
          <p:cNvSpPr txBox="1">
            <a:spLocks/>
          </p:cNvSpPr>
          <p:nvPr/>
        </p:nvSpPr>
        <p:spPr>
          <a:xfrm>
            <a:off x="0" y="-67732"/>
            <a:ext cx="12192000" cy="7633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0" tIns="0" rIns="0" bIns="0" rtlCol="0" anchor="ctr" anchorCtr="0">
            <a:normAutofit/>
          </a:bodyPr>
          <a:lstStyle>
            <a:lvl1pPr algn="l" defTabSz="914377"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GB" sz="3600">
                <a:solidFill>
                  <a:schemeClr val="accent4"/>
                </a:solidFill>
              </a:rPr>
              <a:t>	</a:t>
            </a:r>
            <a:r>
              <a:rPr lang="en-GB" sz="3600" b="1">
                <a:solidFill>
                  <a:schemeClr val="accent4"/>
                </a:solidFill>
              </a:rPr>
              <a:t>Comparing delineations: overlap</a:t>
            </a:r>
            <a:endParaRPr lang="en-GB" sz="3600" b="1" dirty="0">
              <a:solidFill>
                <a:schemeClr val="accent4"/>
              </a:solidFill>
            </a:endParaRPr>
          </a:p>
        </p:txBody>
      </p:sp>
      <p:pic>
        <p:nvPicPr>
          <p:cNvPr id="7" name="Picture 6" descr="A diagram of a number&#10;&#10;Description automatically generated with medium confidence">
            <a:extLst>
              <a:ext uri="{FF2B5EF4-FFF2-40B4-BE49-F238E27FC236}">
                <a16:creationId xmlns:a16="http://schemas.microsoft.com/office/drawing/2014/main" id="{73CDD865-82FE-DFD2-2745-D7026EE8592C}"/>
              </a:ext>
            </a:extLst>
          </p:cNvPr>
          <p:cNvPicPr>
            <a:picLocks noChangeAspect="1"/>
          </p:cNvPicPr>
          <p:nvPr/>
        </p:nvPicPr>
        <p:blipFill rotWithShape="1">
          <a:blip r:embed="rId3">
            <a:extLst>
              <a:ext uri="{28A0092B-C50C-407E-A947-70E740481C1C}">
                <a14:useLocalDpi xmlns:a14="http://schemas.microsoft.com/office/drawing/2010/main" val="0"/>
              </a:ext>
            </a:extLst>
          </a:blip>
          <a:srcRect l="20451" t="10044" r="16593" b="8990"/>
          <a:stretch/>
        </p:blipFill>
        <p:spPr>
          <a:xfrm>
            <a:off x="193766" y="1673829"/>
            <a:ext cx="4284617" cy="4132738"/>
          </a:xfrm>
          <a:prstGeom prst="rect">
            <a:avLst/>
          </a:prstGeom>
        </p:spPr>
      </p:pic>
      <p:sp>
        <p:nvSpPr>
          <p:cNvPr id="6" name="TextBox 5">
            <a:extLst>
              <a:ext uri="{FF2B5EF4-FFF2-40B4-BE49-F238E27FC236}">
                <a16:creationId xmlns:a16="http://schemas.microsoft.com/office/drawing/2014/main" id="{3E0A1429-1958-FAD1-89B2-CF0886AF308B}"/>
              </a:ext>
            </a:extLst>
          </p:cNvPr>
          <p:cNvSpPr txBox="1"/>
          <p:nvPr/>
        </p:nvSpPr>
        <p:spPr>
          <a:xfrm>
            <a:off x="4453347" y="1966116"/>
            <a:ext cx="7544887" cy="3906326"/>
          </a:xfrm>
          <a:prstGeom prst="rect">
            <a:avLst/>
          </a:prstGeom>
          <a:noFill/>
        </p:spPr>
        <p:txBody>
          <a:bodyPr wrap="square" rtlCol="0">
            <a:spAutoFit/>
          </a:bodyPr>
          <a:lstStyle/>
          <a:p>
            <a:pPr marL="285750" indent="-285750">
              <a:lnSpc>
                <a:spcPct val="107000"/>
              </a:lnSpc>
              <a:buFont typeface="Arial" panose="020B0604020202020204" pitchFamily="34" charset="0"/>
              <a:buChar char="•"/>
            </a:pPr>
            <a:r>
              <a:rPr lang="en-US"/>
              <a:t>WIPO &lt;&gt; OECD &amp; EPO </a:t>
            </a:r>
            <a:endParaRPr lang="en-US">
              <a:sym typeface="Wingdings" panose="05000000000000000000" pitchFamily="2" charset="2"/>
            </a:endParaRPr>
          </a:p>
          <a:p>
            <a:pPr marL="285750" indent="-285750">
              <a:lnSpc>
                <a:spcPct val="107000"/>
              </a:lnSpc>
              <a:buFont typeface="Arial" panose="020B0604020202020204" pitchFamily="34" charset="0"/>
              <a:buChar char="•"/>
            </a:pPr>
            <a:endParaRPr lang="en-US"/>
          </a:p>
          <a:p>
            <a:pPr marL="285750" indent="-285750">
              <a:lnSpc>
                <a:spcPct val="107000"/>
              </a:lnSpc>
              <a:buFont typeface="Arial" panose="020B0604020202020204" pitchFamily="34" charset="0"/>
              <a:buChar char="•"/>
            </a:pPr>
            <a:r>
              <a:rPr lang="en-US"/>
              <a:t>OECD &amp; EPO: predominantly driven by CPC coding scheme</a:t>
            </a:r>
          </a:p>
          <a:p>
            <a:pPr marL="742950" lvl="1" indent="-285750">
              <a:lnSpc>
                <a:spcPct val="107000"/>
              </a:lnSpc>
              <a:buFont typeface="Arial" panose="020B0604020202020204" pitchFamily="34" charset="0"/>
              <a:buChar char="•"/>
            </a:pPr>
            <a:endParaRPr lang="en-US"/>
          </a:p>
          <a:p>
            <a:pPr marL="285750" indent="-285750">
              <a:lnSpc>
                <a:spcPct val="107000"/>
              </a:lnSpc>
              <a:buFont typeface="Arial" panose="020B0604020202020204" pitchFamily="34" charset="0"/>
              <a:buChar char="•"/>
            </a:pPr>
            <a:r>
              <a:rPr lang="en-US"/>
              <a:t>WIPO goes broader in several domains, especially:</a:t>
            </a:r>
          </a:p>
          <a:p>
            <a:pPr marL="742950" lvl="1" indent="-285750">
              <a:lnSpc>
                <a:spcPct val="107000"/>
              </a:lnSpc>
              <a:buFont typeface="Arial" panose="020B0604020202020204" pitchFamily="34" charset="0"/>
              <a:buChar char="•"/>
            </a:pPr>
            <a:r>
              <a:rPr lang="en-US"/>
              <a:t>Data processing systems</a:t>
            </a:r>
          </a:p>
          <a:p>
            <a:pPr marL="742950" lvl="1" indent="-285750">
              <a:lnSpc>
                <a:spcPct val="107000"/>
              </a:lnSpc>
              <a:buFont typeface="Arial" panose="020B0604020202020204" pitchFamily="34" charset="0"/>
              <a:buChar char="•"/>
            </a:pPr>
            <a:r>
              <a:rPr lang="en-US"/>
              <a:t>Measurement systems</a:t>
            </a:r>
          </a:p>
          <a:p>
            <a:pPr marL="742950" lvl="1" indent="-285750">
              <a:lnSpc>
                <a:spcPct val="107000"/>
              </a:lnSpc>
              <a:buFont typeface="Arial" panose="020B0604020202020204" pitchFamily="34" charset="0"/>
              <a:buChar char="•"/>
            </a:pPr>
            <a:r>
              <a:rPr lang="en-US"/>
              <a:t>Genetic engineering</a:t>
            </a:r>
          </a:p>
          <a:p>
            <a:pPr marL="742950" lvl="1" indent="-285750">
              <a:lnSpc>
                <a:spcPct val="107000"/>
              </a:lnSpc>
              <a:buFont typeface="Arial" panose="020B0604020202020204" pitchFamily="34" charset="0"/>
              <a:buChar char="•"/>
            </a:pPr>
            <a:r>
              <a:rPr lang="en-US"/>
              <a:t>Biocides, (plant) tissue culture, horticulture</a:t>
            </a:r>
          </a:p>
          <a:p>
            <a:pPr marL="742950" lvl="1" indent="-285750">
              <a:lnSpc>
                <a:spcPct val="107000"/>
              </a:lnSpc>
              <a:buFont typeface="Arial" panose="020B0604020202020204" pitchFamily="34" charset="0"/>
              <a:buChar char="•"/>
            </a:pPr>
            <a:r>
              <a:rPr lang="en-US"/>
              <a:t>Chemistry: organic compounds (carboxylic acids and esters)</a:t>
            </a:r>
          </a:p>
          <a:p>
            <a:pPr marL="742950" lvl="1" indent="-285750">
              <a:lnSpc>
                <a:spcPct val="107000"/>
              </a:lnSpc>
              <a:buFont typeface="Arial" panose="020B0604020202020204" pitchFamily="34" charset="0"/>
              <a:buChar char="•"/>
            </a:pPr>
            <a:r>
              <a:rPr lang="en-US"/>
              <a:t>Nuclear physics and nuclear engineering</a:t>
            </a:r>
          </a:p>
          <a:p>
            <a:pPr marL="742950" lvl="1" indent="-285750">
              <a:buFont typeface="Arial" panose="020B0604020202020204" pitchFamily="34" charset="0"/>
              <a:buChar char="•"/>
            </a:pPr>
            <a:endParaRPr lang="en-US"/>
          </a:p>
          <a:p>
            <a:endParaRPr lang="en-US" dirty="0"/>
          </a:p>
        </p:txBody>
      </p:sp>
    </p:spTree>
    <p:extLst>
      <p:ext uri="{BB962C8B-B14F-4D97-AF65-F5344CB8AC3E}">
        <p14:creationId xmlns:p14="http://schemas.microsoft.com/office/powerpoint/2010/main" val="4046204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28F014-E767-486D-9DE6-954DA60128C2}"/>
              </a:ext>
            </a:extLst>
          </p:cNvPr>
          <p:cNvSpPr>
            <a:spLocks noGrp="1"/>
          </p:cNvSpPr>
          <p:nvPr>
            <p:ph idx="1"/>
          </p:nvPr>
        </p:nvSpPr>
        <p:spPr>
          <a:xfrm>
            <a:off x="575400" y="1268730"/>
            <a:ext cx="11041200" cy="4343400"/>
          </a:xfrm>
        </p:spPr>
        <p:txBody>
          <a:bodyPr>
            <a:normAutofit/>
          </a:bodyPr>
          <a:lstStyle/>
          <a:p>
            <a:pPr marL="0" indent="0">
              <a:buNone/>
            </a:pPr>
            <a:r>
              <a:rPr lang="nl-BE" sz="2800" dirty="0">
                <a:solidFill>
                  <a:schemeClr val="accent4"/>
                </a:solidFill>
              </a:rPr>
              <a:t> </a:t>
            </a:r>
          </a:p>
          <a:p>
            <a:pPr lvl="1"/>
            <a:endParaRPr lang="nl-BE" sz="2800" dirty="0">
              <a:solidFill>
                <a:schemeClr val="accent4"/>
              </a:solidFill>
            </a:endParaRPr>
          </a:p>
          <a:p>
            <a:pPr marL="0" indent="0">
              <a:buNone/>
            </a:pPr>
            <a:endParaRPr lang="nl-BE" dirty="0"/>
          </a:p>
          <a:p>
            <a:pPr marL="0" indent="0">
              <a:buNone/>
            </a:pPr>
            <a:endParaRPr lang="nl-BE" dirty="0"/>
          </a:p>
          <a:p>
            <a:pPr marL="0" indent="0">
              <a:buNone/>
            </a:pPr>
            <a:endParaRPr lang="nl-BE" dirty="0"/>
          </a:p>
          <a:p>
            <a:pPr marL="0" lvl="0" indent="0">
              <a:buNone/>
            </a:pPr>
            <a:endParaRPr lang="en-GB" sz="1600" dirty="0">
              <a:solidFill>
                <a:schemeClr val="accent4"/>
              </a:solidFill>
            </a:endParaRPr>
          </a:p>
        </p:txBody>
      </p:sp>
      <p:sp>
        <p:nvSpPr>
          <p:cNvPr id="5" name="Title 6">
            <a:extLst>
              <a:ext uri="{FF2B5EF4-FFF2-40B4-BE49-F238E27FC236}">
                <a16:creationId xmlns:a16="http://schemas.microsoft.com/office/drawing/2014/main" id="{B42642B1-A124-4678-8F3A-068BC66E946D}"/>
              </a:ext>
            </a:extLst>
          </p:cNvPr>
          <p:cNvSpPr txBox="1">
            <a:spLocks/>
          </p:cNvSpPr>
          <p:nvPr/>
        </p:nvSpPr>
        <p:spPr>
          <a:xfrm>
            <a:off x="0" y="1"/>
            <a:ext cx="12192000" cy="7633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0" tIns="0" rIns="0" bIns="0" rtlCol="0" anchor="ctr" anchorCtr="0">
            <a:normAutofit/>
          </a:bodyPr>
          <a:lstStyle>
            <a:lvl1pPr algn="l" defTabSz="914377"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GB" sz="3600" dirty="0">
                <a:solidFill>
                  <a:schemeClr val="accent4"/>
                </a:solidFill>
              </a:rPr>
              <a:t>	</a:t>
            </a:r>
            <a:r>
              <a:rPr lang="en-GB" sz="3600" b="1" dirty="0">
                <a:solidFill>
                  <a:schemeClr val="accent4"/>
                </a:solidFill>
              </a:rPr>
              <a:t>Comparing delineations: trends</a:t>
            </a:r>
          </a:p>
        </p:txBody>
      </p:sp>
      <p:graphicFrame>
        <p:nvGraphicFramePr>
          <p:cNvPr id="3" name="Chart 2">
            <a:extLst>
              <a:ext uri="{FF2B5EF4-FFF2-40B4-BE49-F238E27FC236}">
                <a16:creationId xmlns:a16="http://schemas.microsoft.com/office/drawing/2014/main" id="{1B09A8A5-12DA-01D8-F7B5-B3A89844FDBA}"/>
              </a:ext>
            </a:extLst>
          </p:cNvPr>
          <p:cNvGraphicFramePr>
            <a:graphicFrameLocks/>
          </p:cNvGraphicFramePr>
          <p:nvPr>
            <p:extLst>
              <p:ext uri="{D42A27DB-BD31-4B8C-83A1-F6EECF244321}">
                <p14:modId xmlns:p14="http://schemas.microsoft.com/office/powerpoint/2010/main" val="359001662"/>
              </p:ext>
            </p:extLst>
          </p:nvPr>
        </p:nvGraphicFramePr>
        <p:xfrm>
          <a:off x="7044600" y="861201"/>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7675162D-8699-4B9A-9C8D-3C5632A58AB8}"/>
              </a:ext>
            </a:extLst>
          </p:cNvPr>
          <p:cNvGraphicFramePr>
            <a:graphicFrameLocks/>
          </p:cNvGraphicFramePr>
          <p:nvPr>
            <p:extLst>
              <p:ext uri="{D42A27DB-BD31-4B8C-83A1-F6EECF244321}">
                <p14:modId xmlns:p14="http://schemas.microsoft.com/office/powerpoint/2010/main" val="2310561501"/>
              </p:ext>
            </p:extLst>
          </p:nvPr>
        </p:nvGraphicFramePr>
        <p:xfrm>
          <a:off x="721857" y="861201"/>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2AC57B9E-F21D-7997-D5B9-8BAD9C42C31B}"/>
              </a:ext>
            </a:extLst>
          </p:cNvPr>
          <p:cNvGraphicFramePr>
            <a:graphicFrameLocks/>
          </p:cNvGraphicFramePr>
          <p:nvPr>
            <p:extLst>
              <p:ext uri="{D42A27DB-BD31-4B8C-83A1-F6EECF244321}">
                <p14:modId xmlns:p14="http://schemas.microsoft.com/office/powerpoint/2010/main" val="398254979"/>
              </p:ext>
            </p:extLst>
          </p:nvPr>
        </p:nvGraphicFramePr>
        <p:xfrm>
          <a:off x="3810000" y="3506549"/>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6094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28F014-E767-486D-9DE6-954DA60128C2}"/>
              </a:ext>
            </a:extLst>
          </p:cNvPr>
          <p:cNvSpPr>
            <a:spLocks noGrp="1"/>
          </p:cNvSpPr>
          <p:nvPr>
            <p:ph idx="1"/>
          </p:nvPr>
        </p:nvSpPr>
        <p:spPr>
          <a:xfrm>
            <a:off x="575400" y="1268730"/>
            <a:ext cx="11041200" cy="4343400"/>
          </a:xfrm>
        </p:spPr>
        <p:txBody>
          <a:bodyPr>
            <a:normAutofit/>
          </a:bodyPr>
          <a:lstStyle/>
          <a:p>
            <a:pPr marL="0" indent="0">
              <a:buNone/>
            </a:pPr>
            <a:r>
              <a:rPr lang="nl-BE" sz="2800" dirty="0">
                <a:solidFill>
                  <a:schemeClr val="accent4"/>
                </a:solidFill>
              </a:rPr>
              <a:t> </a:t>
            </a:r>
          </a:p>
          <a:p>
            <a:pPr lvl="1"/>
            <a:endParaRPr lang="nl-BE" sz="2800" dirty="0">
              <a:solidFill>
                <a:schemeClr val="accent4"/>
              </a:solidFill>
            </a:endParaRPr>
          </a:p>
          <a:p>
            <a:pPr marL="0" indent="0">
              <a:buNone/>
            </a:pPr>
            <a:endParaRPr lang="nl-BE" dirty="0"/>
          </a:p>
          <a:p>
            <a:pPr marL="0" indent="0">
              <a:buNone/>
            </a:pPr>
            <a:endParaRPr lang="nl-BE" dirty="0"/>
          </a:p>
          <a:p>
            <a:pPr marL="0" indent="0">
              <a:buNone/>
            </a:pPr>
            <a:endParaRPr lang="nl-BE" dirty="0"/>
          </a:p>
          <a:p>
            <a:pPr marL="0" lvl="0" indent="0">
              <a:buNone/>
            </a:pPr>
            <a:endParaRPr lang="en-GB" sz="1600" dirty="0">
              <a:solidFill>
                <a:schemeClr val="accent4"/>
              </a:solidFill>
            </a:endParaRPr>
          </a:p>
        </p:txBody>
      </p:sp>
      <p:sp>
        <p:nvSpPr>
          <p:cNvPr id="5" name="Title 6">
            <a:extLst>
              <a:ext uri="{FF2B5EF4-FFF2-40B4-BE49-F238E27FC236}">
                <a16:creationId xmlns:a16="http://schemas.microsoft.com/office/drawing/2014/main" id="{B42642B1-A124-4678-8F3A-068BC66E946D}"/>
              </a:ext>
            </a:extLst>
          </p:cNvPr>
          <p:cNvSpPr txBox="1">
            <a:spLocks/>
          </p:cNvSpPr>
          <p:nvPr/>
        </p:nvSpPr>
        <p:spPr>
          <a:xfrm>
            <a:off x="0" y="1"/>
            <a:ext cx="12192000" cy="7633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0" tIns="0" rIns="0" bIns="0" rtlCol="0" anchor="ctr" anchorCtr="0">
            <a:normAutofit/>
          </a:bodyPr>
          <a:lstStyle>
            <a:lvl1pPr algn="l" defTabSz="914377"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GB" sz="3600" dirty="0">
                <a:solidFill>
                  <a:schemeClr val="accent4"/>
                </a:solidFill>
              </a:rPr>
              <a:t>	</a:t>
            </a:r>
            <a:r>
              <a:rPr lang="en-GB" sz="3600" b="1" dirty="0">
                <a:solidFill>
                  <a:schemeClr val="accent4"/>
                </a:solidFill>
              </a:rPr>
              <a:t>Comparing delineations: top players (BE)</a:t>
            </a:r>
          </a:p>
        </p:txBody>
      </p:sp>
      <p:graphicFrame>
        <p:nvGraphicFramePr>
          <p:cNvPr id="8" name="Table 7">
            <a:extLst>
              <a:ext uri="{FF2B5EF4-FFF2-40B4-BE49-F238E27FC236}">
                <a16:creationId xmlns:a16="http://schemas.microsoft.com/office/drawing/2014/main" id="{7FA7FEDA-BE2A-9D47-F5CD-018E7B8D7397}"/>
              </a:ext>
            </a:extLst>
          </p:cNvPr>
          <p:cNvGraphicFramePr>
            <a:graphicFrameLocks noGrp="1"/>
          </p:cNvGraphicFramePr>
          <p:nvPr>
            <p:extLst>
              <p:ext uri="{D42A27DB-BD31-4B8C-83A1-F6EECF244321}">
                <p14:modId xmlns:p14="http://schemas.microsoft.com/office/powerpoint/2010/main" val="79753201"/>
              </p:ext>
            </p:extLst>
          </p:nvPr>
        </p:nvGraphicFramePr>
        <p:xfrm>
          <a:off x="235131" y="901337"/>
          <a:ext cx="11795760" cy="5094505"/>
        </p:xfrm>
        <a:graphic>
          <a:graphicData uri="http://schemas.openxmlformats.org/drawingml/2006/table">
            <a:tbl>
              <a:tblPr/>
              <a:tblGrid>
                <a:gridCol w="3309530">
                  <a:extLst>
                    <a:ext uri="{9D8B030D-6E8A-4147-A177-3AD203B41FA5}">
                      <a16:colId xmlns:a16="http://schemas.microsoft.com/office/drawing/2014/main" val="293951523"/>
                    </a:ext>
                  </a:extLst>
                </a:gridCol>
                <a:gridCol w="474202">
                  <a:extLst>
                    <a:ext uri="{9D8B030D-6E8A-4147-A177-3AD203B41FA5}">
                      <a16:colId xmlns:a16="http://schemas.microsoft.com/office/drawing/2014/main" val="2623934540"/>
                    </a:ext>
                  </a:extLst>
                </a:gridCol>
                <a:gridCol w="3556510">
                  <a:extLst>
                    <a:ext uri="{9D8B030D-6E8A-4147-A177-3AD203B41FA5}">
                      <a16:colId xmlns:a16="http://schemas.microsoft.com/office/drawing/2014/main" val="232208085"/>
                    </a:ext>
                  </a:extLst>
                </a:gridCol>
                <a:gridCol w="474202">
                  <a:extLst>
                    <a:ext uri="{9D8B030D-6E8A-4147-A177-3AD203B41FA5}">
                      <a16:colId xmlns:a16="http://schemas.microsoft.com/office/drawing/2014/main" val="48494583"/>
                    </a:ext>
                  </a:extLst>
                </a:gridCol>
                <a:gridCol w="3507114">
                  <a:extLst>
                    <a:ext uri="{9D8B030D-6E8A-4147-A177-3AD203B41FA5}">
                      <a16:colId xmlns:a16="http://schemas.microsoft.com/office/drawing/2014/main" val="2976676963"/>
                    </a:ext>
                  </a:extLst>
                </a:gridCol>
                <a:gridCol w="474202">
                  <a:extLst>
                    <a:ext uri="{9D8B030D-6E8A-4147-A177-3AD203B41FA5}">
                      <a16:colId xmlns:a16="http://schemas.microsoft.com/office/drawing/2014/main" val="779374254"/>
                    </a:ext>
                  </a:extLst>
                </a:gridCol>
              </a:tblGrid>
              <a:tr h="195629">
                <a:tc>
                  <a:txBody>
                    <a:bodyPr/>
                    <a:lstStyle/>
                    <a:p>
                      <a:pPr algn="l" fontAlgn="b"/>
                      <a:r>
                        <a:rPr lang="en-US" sz="800" b="1" i="0" u="none" strike="noStrike">
                          <a:solidFill>
                            <a:srgbClr val="FFFFFF"/>
                          </a:solidFill>
                          <a:effectLst/>
                          <a:latin typeface="Calibri" panose="020F0502020204030204" pitchFamily="34" charset="0"/>
                        </a:rPr>
                        <a:t>OECD</a:t>
                      </a:r>
                    </a:p>
                  </a:txBody>
                  <a:tcPr marL="5548" marR="5548" marT="554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r>
                        <a:rPr lang="en-US" sz="800" b="1" i="0" u="none" strike="noStrike">
                          <a:solidFill>
                            <a:srgbClr val="FFFFFF"/>
                          </a:solidFill>
                          <a:effectLst/>
                          <a:latin typeface="Calibri" panose="020F0502020204030204" pitchFamily="34" charset="0"/>
                        </a:rPr>
                        <a:t> </a:t>
                      </a:r>
                    </a:p>
                  </a:txBody>
                  <a:tcPr marL="5548" marR="5548" marT="554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r>
                        <a:rPr lang="en-US" sz="800" b="1" i="0" u="none" strike="noStrike">
                          <a:solidFill>
                            <a:srgbClr val="FFFFFF"/>
                          </a:solidFill>
                          <a:effectLst/>
                          <a:latin typeface="Calibri" panose="020F0502020204030204" pitchFamily="34" charset="0"/>
                        </a:rPr>
                        <a:t>EPO</a:t>
                      </a:r>
                    </a:p>
                  </a:txBody>
                  <a:tcPr marL="5548" marR="5548" marT="554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r>
                        <a:rPr lang="en-US" sz="800" b="1" i="0" u="none" strike="noStrike">
                          <a:solidFill>
                            <a:srgbClr val="FFFFFF"/>
                          </a:solidFill>
                          <a:effectLst/>
                          <a:latin typeface="Calibri" panose="020F0502020204030204" pitchFamily="34" charset="0"/>
                        </a:rPr>
                        <a:t> </a:t>
                      </a:r>
                    </a:p>
                  </a:txBody>
                  <a:tcPr marL="5548" marR="5548" marT="554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r>
                        <a:rPr lang="en-US" sz="800" b="1" i="0" u="none" strike="noStrike">
                          <a:solidFill>
                            <a:srgbClr val="FFFFFF"/>
                          </a:solidFill>
                          <a:effectLst/>
                          <a:latin typeface="Calibri" panose="020F0502020204030204" pitchFamily="34" charset="0"/>
                        </a:rPr>
                        <a:t>WIPO</a:t>
                      </a:r>
                    </a:p>
                  </a:txBody>
                  <a:tcPr marL="5548" marR="5548" marT="554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r>
                        <a:rPr lang="en-US" sz="800" b="1" i="0" u="none" strike="noStrike">
                          <a:solidFill>
                            <a:srgbClr val="FFFFFF"/>
                          </a:solidFill>
                          <a:effectLst/>
                          <a:latin typeface="Calibri" panose="020F0502020204030204" pitchFamily="34" charset="0"/>
                        </a:rPr>
                        <a:t> </a:t>
                      </a:r>
                    </a:p>
                  </a:txBody>
                  <a:tcPr marL="5548" marR="5548" marT="554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2384601906"/>
                  </a:ext>
                </a:extLst>
              </a:tr>
              <a:tr h="195629">
                <a:tc>
                  <a:txBody>
                    <a:bodyPr/>
                    <a:lstStyle/>
                    <a:p>
                      <a:pPr algn="l" fontAlgn="b"/>
                      <a:r>
                        <a:rPr lang="en-US" sz="800" b="0" i="0" u="none" strike="noStrike">
                          <a:solidFill>
                            <a:srgbClr val="000000"/>
                          </a:solidFill>
                          <a:effectLst/>
                          <a:latin typeface="Calibri" panose="020F0502020204030204" pitchFamily="34" charset="0"/>
                        </a:rPr>
                        <a:t>1. SOLVAY</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181</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1. SOLVAY</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156</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1. IMEC (INTERUNIVERSITY MICROELECTRONICS CENTRE)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110</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791568794"/>
                  </a:ext>
                </a:extLst>
              </a:tr>
              <a:tr h="195629">
                <a:tc>
                  <a:txBody>
                    <a:bodyPr/>
                    <a:lstStyle/>
                    <a:p>
                      <a:pPr algn="l" fontAlgn="b"/>
                      <a:r>
                        <a:rPr lang="en-US" sz="800" b="0" i="0" u="none" strike="noStrike">
                          <a:solidFill>
                            <a:srgbClr val="000000"/>
                          </a:solidFill>
                          <a:effectLst/>
                          <a:latin typeface="Calibri" panose="020F0502020204030204" pitchFamily="34" charset="0"/>
                        </a:rPr>
                        <a:t>2. UMICORE &amp; COMPANY</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128</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2. UMICORE &amp; COMPANY</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126</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2. SOLVAY</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109</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664712894"/>
                  </a:ext>
                </a:extLst>
              </a:tr>
              <a:tr h="195629">
                <a:tc>
                  <a:txBody>
                    <a:bodyPr/>
                    <a:lstStyle/>
                    <a:p>
                      <a:pPr algn="l" fontAlgn="b"/>
                      <a:r>
                        <a:rPr lang="en-US" sz="800" b="0" i="0" u="none" strike="noStrike">
                          <a:solidFill>
                            <a:srgbClr val="000000"/>
                          </a:solidFill>
                          <a:effectLst/>
                          <a:latin typeface="Calibri" panose="020F0502020204030204" pitchFamily="34" charset="0"/>
                        </a:rPr>
                        <a:t>3. SAFRAN AERO BOOSTERS</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97</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3. KATHOLIEKE UNIVERSITEIT LEUVEN</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119</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3. KATHOLIEKE UNIVERSITEIT LEUVEN</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92</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402283934"/>
                  </a:ext>
                </a:extLst>
              </a:tr>
              <a:tr h="195629">
                <a:tc>
                  <a:txBody>
                    <a:bodyPr/>
                    <a:lstStyle/>
                    <a:p>
                      <a:pPr algn="l" fontAlgn="b"/>
                      <a:r>
                        <a:rPr lang="en-US" sz="800" b="0" i="0" u="none" strike="noStrike">
                          <a:solidFill>
                            <a:srgbClr val="000000"/>
                          </a:solidFill>
                          <a:effectLst/>
                          <a:latin typeface="Calibri" panose="020F0502020204030204" pitchFamily="34" charset="0"/>
                        </a:rPr>
                        <a:t>4. PLASTIC OMNIUM ADVANCED INNOVATION &amp; RESEARCH</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93</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4. GLAXOSMITHKLINE BIOLOGICALS</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108</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nl-BE" sz="800" b="0" i="0" u="none" strike="noStrike">
                          <a:solidFill>
                            <a:srgbClr val="000000"/>
                          </a:solidFill>
                          <a:effectLst/>
                          <a:latin typeface="Calibri" panose="020F0502020204030204" pitchFamily="34" charset="0"/>
                        </a:rPr>
                        <a:t>4. VITO (VLAAMSE INSTELLING VOOR TECHNOLOGISCH ONDERZOEK)</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88</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560111221"/>
                  </a:ext>
                </a:extLst>
              </a:tr>
              <a:tr h="195629">
                <a:tc>
                  <a:txBody>
                    <a:bodyPr/>
                    <a:lstStyle/>
                    <a:p>
                      <a:pPr algn="l" fontAlgn="b"/>
                      <a:r>
                        <a:rPr lang="nl-BE" sz="800" b="0" i="0" u="none" strike="noStrike">
                          <a:solidFill>
                            <a:srgbClr val="000000"/>
                          </a:solidFill>
                          <a:effectLst/>
                          <a:latin typeface="Calibri" panose="020F0502020204030204" pitchFamily="34" charset="0"/>
                        </a:rPr>
                        <a:t>5. VITO (VLAAMSE INSTELLING VOOR TECHNOLOGISCH ONDERZOEK)</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88</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5. SAFRAN AERO BOOSTERS</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83</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5. GHENT UNIVERSITY</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83</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312274786"/>
                  </a:ext>
                </a:extLst>
              </a:tr>
              <a:tr h="195629">
                <a:tc>
                  <a:txBody>
                    <a:bodyPr/>
                    <a:lstStyle/>
                    <a:p>
                      <a:pPr algn="l" fontAlgn="b"/>
                      <a:r>
                        <a:rPr lang="en-US" sz="800" b="0" i="0" u="none" strike="noStrike">
                          <a:solidFill>
                            <a:srgbClr val="000000"/>
                          </a:solidFill>
                          <a:effectLst/>
                          <a:latin typeface="Calibri" panose="020F0502020204030204" pitchFamily="34" charset="0"/>
                        </a:rPr>
                        <a:t>6. IMEC (INTERUNIVERSITY MICROELECTRONICS CENTRE)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76</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6. IMEC (INTERUNIVERSITY MICROELECTRONICS CENTRE)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82</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nl-BE" sz="800" b="0" i="0" u="none" strike="noStrike">
                          <a:solidFill>
                            <a:srgbClr val="000000"/>
                          </a:solidFill>
                          <a:effectLst/>
                          <a:latin typeface="Calibri" panose="020F0502020204030204" pitchFamily="34" charset="0"/>
                        </a:rPr>
                        <a:t>6. VIB (VLAAMS INTERUNIVERSITAIR INSTITUUT VOOR BIOTECHNOLOGIE)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65</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856524939"/>
                  </a:ext>
                </a:extLst>
              </a:tr>
              <a:tr h="195629">
                <a:tc>
                  <a:txBody>
                    <a:bodyPr/>
                    <a:lstStyle/>
                    <a:p>
                      <a:pPr algn="l" fontAlgn="b"/>
                      <a:r>
                        <a:rPr lang="en-US" sz="800" b="0" i="0" u="none" strike="noStrike">
                          <a:solidFill>
                            <a:srgbClr val="000000"/>
                          </a:solidFill>
                          <a:effectLst/>
                          <a:latin typeface="Calibri" panose="020F0502020204030204" pitchFamily="34" charset="0"/>
                        </a:rPr>
                        <a:t>7. KATHOLIEKE UNIVERSITEIT LEUVEN</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68</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7. PLASTIC OMNIUM ADVANCED INNOVATION &amp; RESEARCH</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78</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7. ATLAS COPCO AIRPOWER</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63</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900385985"/>
                  </a:ext>
                </a:extLst>
              </a:tr>
              <a:tr h="195629">
                <a:tc>
                  <a:txBody>
                    <a:bodyPr/>
                    <a:lstStyle/>
                    <a:p>
                      <a:pPr algn="l" fontAlgn="b"/>
                      <a:r>
                        <a:rPr lang="en-US" sz="800" b="0" i="0" u="none" strike="noStrike">
                          <a:solidFill>
                            <a:srgbClr val="000000"/>
                          </a:solidFill>
                          <a:effectLst/>
                          <a:latin typeface="Calibri" panose="020F0502020204030204" pitchFamily="34" charset="0"/>
                        </a:rPr>
                        <a:t>8. AGC GLASS EUROPE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56</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nl-BE" sz="800" b="0" i="0" u="none" strike="noStrike">
                          <a:solidFill>
                            <a:srgbClr val="000000"/>
                          </a:solidFill>
                          <a:effectLst/>
                          <a:latin typeface="Calibri" panose="020F0502020204030204" pitchFamily="34" charset="0"/>
                        </a:rPr>
                        <a:t>8. VITO (VLAAMSE INSTELLING VOOR TECHNOLOGISCH ONDERZOEK)</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72</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8. PLASTIC OMNIUM ADVANCED INNOVATION &amp; RESEARCH</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58</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53310720"/>
                  </a:ext>
                </a:extLst>
              </a:tr>
              <a:tr h="195629">
                <a:tc>
                  <a:txBody>
                    <a:bodyPr/>
                    <a:lstStyle/>
                    <a:p>
                      <a:pPr algn="l" fontAlgn="b"/>
                      <a:r>
                        <a:rPr lang="en-US" sz="800" b="0" i="0" u="none" strike="noStrike">
                          <a:solidFill>
                            <a:srgbClr val="000000"/>
                          </a:solidFill>
                          <a:effectLst/>
                          <a:latin typeface="Calibri" panose="020F0502020204030204" pitchFamily="34" charset="0"/>
                        </a:rPr>
                        <a:t>9. LHOIST RECHERCHE &amp; DEVELOPPEMENT</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42</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9. AGC GLASS EUROPE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57</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9. GLAXOSMITHKLINE BIOLOGICALS</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56</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603189352"/>
                  </a:ext>
                </a:extLst>
              </a:tr>
              <a:tr h="195629">
                <a:tc>
                  <a:txBody>
                    <a:bodyPr/>
                    <a:lstStyle/>
                    <a:p>
                      <a:pPr algn="l" fontAlgn="b"/>
                      <a:r>
                        <a:rPr lang="en-US" sz="800" b="0" i="0" u="none" strike="noStrike">
                          <a:solidFill>
                            <a:srgbClr val="000000"/>
                          </a:solidFill>
                          <a:effectLst/>
                          <a:latin typeface="Calibri" panose="020F0502020204030204" pitchFamily="34" charset="0"/>
                        </a:rPr>
                        <a:t>10. INERGY AUTOMOTIVE SYS RESEARCH</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41</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10. GHENT UNIVERSITY</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51</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10. DAIKIN EUROPE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49</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355282142"/>
                  </a:ext>
                </a:extLst>
              </a:tr>
              <a:tr h="195629">
                <a:tc>
                  <a:txBody>
                    <a:bodyPr/>
                    <a:lstStyle/>
                    <a:p>
                      <a:pPr algn="l" fontAlgn="b"/>
                      <a:r>
                        <a:rPr lang="en-US" sz="800" b="0" i="0" u="none" strike="noStrike">
                          <a:solidFill>
                            <a:srgbClr val="000000"/>
                          </a:solidFill>
                          <a:effectLst/>
                          <a:latin typeface="Calibri" panose="020F0502020204030204" pitchFamily="34" charset="0"/>
                        </a:rPr>
                        <a:t>11. DAIKIN EUROPE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37</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nl-BE" sz="800" b="0" i="0" u="none" strike="noStrike">
                          <a:solidFill>
                            <a:srgbClr val="000000"/>
                          </a:solidFill>
                          <a:effectLst/>
                          <a:latin typeface="Calibri" panose="020F0502020204030204" pitchFamily="34" charset="0"/>
                        </a:rPr>
                        <a:t>11. VIB (VLAAMS INTERUNIVERSITAIR INSTITUUT VOOR BIOTECHNOLOGIE)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36</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11. MELEXIS TECH</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33</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7705504"/>
                  </a:ext>
                </a:extLst>
              </a:tr>
              <a:tr h="195629">
                <a:tc>
                  <a:txBody>
                    <a:bodyPr/>
                    <a:lstStyle/>
                    <a:p>
                      <a:pPr algn="l" fontAlgn="b"/>
                      <a:r>
                        <a:rPr lang="en-US" sz="800" b="0" i="0" u="none" strike="noStrike">
                          <a:solidFill>
                            <a:srgbClr val="000000"/>
                          </a:solidFill>
                          <a:effectLst/>
                          <a:latin typeface="Calibri" panose="020F0502020204030204" pitchFamily="34" charset="0"/>
                        </a:rPr>
                        <a:t>12. GHENT UNIVERSITY</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36</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12. INERGY AUTOMOTIVE SYS RESEARCH</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34</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12. BAYER CROPSCIENCE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31</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6956255"/>
                  </a:ext>
                </a:extLst>
              </a:tr>
              <a:tr h="195629">
                <a:tc>
                  <a:txBody>
                    <a:bodyPr/>
                    <a:lstStyle/>
                    <a:p>
                      <a:pPr algn="l" fontAlgn="b"/>
                      <a:r>
                        <a:rPr lang="en-US" sz="800" b="0" i="0" u="none" strike="noStrike">
                          <a:solidFill>
                            <a:srgbClr val="000000"/>
                          </a:solidFill>
                          <a:effectLst/>
                          <a:latin typeface="Calibri" panose="020F0502020204030204" pitchFamily="34" charset="0"/>
                        </a:rPr>
                        <a:t>13. TOTAL RESEARCH &amp; TECH FELUY</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32</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13. TOTAL RESEARCH &amp; TECH FELUY</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32</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13. INERGY AUTOMOTIVE SYS RESEARCH</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30</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47405537"/>
                  </a:ext>
                </a:extLst>
              </a:tr>
              <a:tr h="195629">
                <a:tc>
                  <a:txBody>
                    <a:bodyPr/>
                    <a:lstStyle/>
                    <a:p>
                      <a:pPr algn="l" fontAlgn="b"/>
                      <a:r>
                        <a:rPr lang="en-US" sz="800" b="0" i="0" u="none" strike="noStrike">
                          <a:solidFill>
                            <a:srgbClr val="000000"/>
                          </a:solidFill>
                          <a:effectLst/>
                          <a:latin typeface="Calibri" panose="020F0502020204030204" pitchFamily="34" charset="0"/>
                        </a:rPr>
                        <a:t>14. ELECTROLUX HOME PRODUCTS CORPORATION</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31</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14. DAIKIN EUROPE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32</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14. AGC GLASS EUROPE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26</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210769680"/>
                  </a:ext>
                </a:extLst>
              </a:tr>
              <a:tr h="195629">
                <a:tc>
                  <a:txBody>
                    <a:bodyPr/>
                    <a:lstStyle/>
                    <a:p>
                      <a:pPr algn="l" fontAlgn="b"/>
                      <a:r>
                        <a:rPr lang="en-US" sz="800" b="0" i="0" u="none" strike="noStrike">
                          <a:solidFill>
                            <a:srgbClr val="000000"/>
                          </a:solidFill>
                          <a:effectLst/>
                          <a:latin typeface="Calibri" panose="020F0502020204030204" pitchFamily="34" charset="0"/>
                        </a:rPr>
                        <a:t>15. TOYOTA MOTOR EUROPE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30</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15. ELECTROLUX HOME PRODUCTS CORPORATION</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31</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15. COCKERILL MAINTENANCE &amp; INGENIERIE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24</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55177500"/>
                  </a:ext>
                </a:extLst>
              </a:tr>
              <a:tr h="195629">
                <a:tc>
                  <a:txBody>
                    <a:bodyPr/>
                    <a:lstStyle/>
                    <a:p>
                      <a:pPr algn="l" fontAlgn="b"/>
                      <a:r>
                        <a:rPr lang="nl-BE" sz="800" b="0" i="0" u="none" strike="noStrike">
                          <a:solidFill>
                            <a:srgbClr val="000000"/>
                          </a:solidFill>
                          <a:effectLst/>
                          <a:latin typeface="Calibri" panose="020F0502020204030204" pitchFamily="34" charset="0"/>
                        </a:rPr>
                        <a:t>16. ZF WIND POWER ANTWERPEN</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30</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nl-BE" sz="800" b="0" i="0" u="none" strike="noStrike">
                          <a:solidFill>
                            <a:srgbClr val="000000"/>
                          </a:solidFill>
                          <a:effectLst/>
                          <a:latin typeface="Calibri" panose="020F0502020204030204" pitchFamily="34" charset="0"/>
                        </a:rPr>
                        <a:t>16. ZF WIND POWER ANTWERPEN</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30</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16. VRIJE UNIVERSITEIT BRUSSEL</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24</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6750867"/>
                  </a:ext>
                </a:extLst>
              </a:tr>
              <a:tr h="195629">
                <a:tc>
                  <a:txBody>
                    <a:bodyPr/>
                    <a:lstStyle/>
                    <a:p>
                      <a:pPr algn="l" fontAlgn="b"/>
                      <a:r>
                        <a:rPr lang="en-US" sz="800" b="0" i="0" u="none" strike="noStrike">
                          <a:solidFill>
                            <a:srgbClr val="000000"/>
                          </a:solidFill>
                          <a:effectLst/>
                          <a:latin typeface="Calibri" panose="020F0502020204030204" pitchFamily="34" charset="0"/>
                        </a:rPr>
                        <a:t>17. ATLAS COPCO AIRPOWER</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29</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17. SCHREDER</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28</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nl-BE" sz="800" b="0" i="0" u="none" strike="noStrike">
                          <a:solidFill>
                            <a:srgbClr val="000000"/>
                          </a:solidFill>
                          <a:effectLst/>
                          <a:latin typeface="Calibri" panose="020F0502020204030204" pitchFamily="34" charset="0"/>
                        </a:rPr>
                        <a:t>17. ZF WIND POWER ANTWERPEN</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23</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318973295"/>
                  </a:ext>
                </a:extLst>
              </a:tr>
              <a:tr h="195629">
                <a:tc>
                  <a:txBody>
                    <a:bodyPr/>
                    <a:lstStyle/>
                    <a:p>
                      <a:pPr algn="l" fontAlgn="b"/>
                      <a:r>
                        <a:rPr lang="en-US" sz="800" b="0" i="0" u="none" strike="noStrike">
                          <a:solidFill>
                            <a:srgbClr val="000000"/>
                          </a:solidFill>
                          <a:effectLst/>
                          <a:latin typeface="Calibri" panose="020F0502020204030204" pitchFamily="34" charset="0"/>
                        </a:rPr>
                        <a:t>18. SCHREDER</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28</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18. TOYOTA MOTOR EUROPE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25</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18. UMICORE &amp; COMPANY</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22</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896594090"/>
                  </a:ext>
                </a:extLst>
              </a:tr>
              <a:tr h="195629">
                <a:tc>
                  <a:txBody>
                    <a:bodyPr/>
                    <a:lstStyle/>
                    <a:p>
                      <a:pPr algn="l" fontAlgn="b"/>
                      <a:r>
                        <a:rPr lang="en-US" sz="800" b="0" i="0" u="none" strike="noStrike">
                          <a:solidFill>
                            <a:srgbClr val="000000"/>
                          </a:solidFill>
                          <a:effectLst/>
                          <a:latin typeface="Calibri" panose="020F0502020204030204" pitchFamily="34" charset="0"/>
                        </a:rPr>
                        <a:t>19. LAYERWISE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22</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19. LHOIST RECHERCHE &amp; DEVELOPPEMENT</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23</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19. LHOIST RECHERCHE &amp; DEVELOPPEMENT</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22</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975126705"/>
                  </a:ext>
                </a:extLst>
              </a:tr>
              <a:tr h="195629">
                <a:tc>
                  <a:txBody>
                    <a:bodyPr/>
                    <a:lstStyle/>
                    <a:p>
                      <a:pPr algn="l" fontAlgn="b"/>
                      <a:r>
                        <a:rPr lang="en-US" sz="800" b="0" i="0" u="none" strike="noStrike">
                          <a:solidFill>
                            <a:srgbClr val="000000"/>
                          </a:solidFill>
                          <a:effectLst/>
                          <a:latin typeface="Calibri" panose="020F0502020204030204" pitchFamily="34" charset="0"/>
                        </a:rPr>
                        <a:t>20. COCKERILL MAINTENANCE &amp; INGENIERIE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22</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20. LAYERWISE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22</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20. SCHREDER</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20</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31369514"/>
                  </a:ext>
                </a:extLst>
              </a:tr>
              <a:tr h="195629">
                <a:tc>
                  <a:txBody>
                    <a:bodyPr/>
                    <a:lstStyle/>
                    <a:p>
                      <a:pPr algn="l" fontAlgn="b"/>
                      <a:r>
                        <a:rPr lang="en-US" sz="800" b="0" i="0" u="none" strike="noStrike">
                          <a:solidFill>
                            <a:srgbClr val="000000"/>
                          </a:solidFill>
                          <a:effectLst/>
                          <a:latin typeface="Calibri" panose="020F0502020204030204" pitchFamily="34" charset="0"/>
                        </a:rPr>
                        <a:t>21. BOSAL EMISSION CONTROL SYS</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21</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21. COCKERILL MAINTENANCE &amp; INGENIERIE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22</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21. UNIVERSITE DE LIEGE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20</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301074389"/>
                  </a:ext>
                </a:extLst>
              </a:tr>
              <a:tr h="195629">
                <a:tc>
                  <a:txBody>
                    <a:bodyPr/>
                    <a:lstStyle/>
                    <a:p>
                      <a:pPr algn="l" fontAlgn="b"/>
                      <a:r>
                        <a:rPr lang="en-US" sz="800" b="0" i="0" u="none" strike="noStrike">
                          <a:solidFill>
                            <a:srgbClr val="000000"/>
                          </a:solidFill>
                          <a:effectLst/>
                          <a:latin typeface="Calibri" panose="020F0502020204030204" pitchFamily="34" charset="0"/>
                        </a:rPr>
                        <a:t>22. MATERIALISE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21</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22. MATERIALISE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21</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22. TOTAL RESEARCH &amp; TECH FELUY</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19</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070789723"/>
                  </a:ext>
                </a:extLst>
              </a:tr>
              <a:tr h="195629">
                <a:tc>
                  <a:txBody>
                    <a:bodyPr/>
                    <a:lstStyle/>
                    <a:p>
                      <a:pPr algn="l" fontAlgn="b"/>
                      <a:r>
                        <a:rPr lang="en-US" sz="800" b="0" i="0" u="none" strike="noStrike">
                          <a:solidFill>
                            <a:srgbClr val="000000"/>
                          </a:solidFill>
                          <a:effectLst/>
                          <a:latin typeface="Calibri" panose="020F0502020204030204" pitchFamily="34" charset="0"/>
                        </a:rPr>
                        <a:t>23. DEME OFFSHORE BE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20</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23. JANSSEN PHARMACEUTICA</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21</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23. TOYOTA MOTOR EUROPE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800" b="0" i="0" u="none" strike="noStrike">
                          <a:solidFill>
                            <a:srgbClr val="000000"/>
                          </a:solidFill>
                          <a:effectLst/>
                          <a:latin typeface="Calibri" panose="020F0502020204030204" pitchFamily="34" charset="0"/>
                        </a:rPr>
                        <a:t>19</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25093227"/>
                  </a:ext>
                </a:extLst>
              </a:tr>
              <a:tr h="195629">
                <a:tc>
                  <a:txBody>
                    <a:bodyPr/>
                    <a:lstStyle/>
                    <a:p>
                      <a:pPr algn="l" fontAlgn="b"/>
                      <a:r>
                        <a:rPr lang="en-US" sz="800" b="0" i="0" u="none" strike="noStrike">
                          <a:solidFill>
                            <a:srgbClr val="000000"/>
                          </a:solidFill>
                          <a:effectLst/>
                          <a:latin typeface="Calibri" panose="020F0502020204030204" pitchFamily="34" charset="0"/>
                        </a:rPr>
                        <a:t>24. AGFA-GEVAERT</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19</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24. UNIVERSITE DE LIEGE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20</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24. AGFA-GEVAERT</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19</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507816308"/>
                  </a:ext>
                </a:extLst>
              </a:tr>
              <a:tr h="203780">
                <a:tc>
                  <a:txBody>
                    <a:bodyPr/>
                    <a:lstStyle/>
                    <a:p>
                      <a:pPr algn="l" fontAlgn="b"/>
                      <a:r>
                        <a:rPr lang="en-US" sz="800" b="0" i="0" u="none" strike="noStrike">
                          <a:solidFill>
                            <a:srgbClr val="000000"/>
                          </a:solidFill>
                          <a:effectLst/>
                          <a:latin typeface="Calibri" panose="020F0502020204030204" pitchFamily="34" charset="0"/>
                        </a:rPr>
                        <a:t>25. KNAUF INSULATION</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18</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25. DEME OFFSHORE BE</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20</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800" b="0" i="0" u="none" strike="noStrike">
                          <a:solidFill>
                            <a:srgbClr val="000000"/>
                          </a:solidFill>
                          <a:effectLst/>
                          <a:latin typeface="Calibri" panose="020F0502020204030204" pitchFamily="34" charset="0"/>
                        </a:rPr>
                        <a:t>25. CNH (CASE NEW HOLLAND) BELGIUM</a:t>
                      </a:r>
                    </a:p>
                  </a:txBody>
                  <a:tcPr marL="5548" marR="5548" marT="55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19</a:t>
                      </a:r>
                    </a:p>
                  </a:txBody>
                  <a:tcPr marL="5548" marR="5548" marT="55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606035"/>
                  </a:ext>
                </a:extLst>
              </a:tr>
            </a:tbl>
          </a:graphicData>
        </a:graphic>
      </p:graphicFrame>
    </p:spTree>
    <p:extLst>
      <p:ext uri="{BB962C8B-B14F-4D97-AF65-F5344CB8AC3E}">
        <p14:creationId xmlns:p14="http://schemas.microsoft.com/office/powerpoint/2010/main" val="1376617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28F014-E767-486D-9DE6-954DA60128C2}"/>
              </a:ext>
            </a:extLst>
          </p:cNvPr>
          <p:cNvSpPr>
            <a:spLocks noGrp="1"/>
          </p:cNvSpPr>
          <p:nvPr>
            <p:ph idx="1"/>
          </p:nvPr>
        </p:nvSpPr>
        <p:spPr>
          <a:xfrm>
            <a:off x="575400" y="1268730"/>
            <a:ext cx="11041200" cy="4343400"/>
          </a:xfrm>
        </p:spPr>
        <p:txBody>
          <a:bodyPr>
            <a:normAutofit/>
          </a:bodyPr>
          <a:lstStyle/>
          <a:p>
            <a:pPr marL="0" indent="0">
              <a:buNone/>
            </a:pPr>
            <a:r>
              <a:rPr lang="nl-BE" sz="2800" dirty="0">
                <a:solidFill>
                  <a:schemeClr val="accent4"/>
                </a:solidFill>
              </a:rPr>
              <a:t> </a:t>
            </a:r>
          </a:p>
          <a:p>
            <a:pPr lvl="1"/>
            <a:endParaRPr lang="nl-BE" sz="2800" dirty="0">
              <a:solidFill>
                <a:schemeClr val="accent4"/>
              </a:solidFill>
            </a:endParaRPr>
          </a:p>
          <a:p>
            <a:pPr marL="0" indent="0">
              <a:buNone/>
            </a:pPr>
            <a:endParaRPr lang="nl-BE" dirty="0"/>
          </a:p>
          <a:p>
            <a:pPr marL="0" indent="0">
              <a:buNone/>
            </a:pPr>
            <a:endParaRPr lang="nl-BE" dirty="0"/>
          </a:p>
          <a:p>
            <a:pPr marL="0" indent="0">
              <a:buNone/>
            </a:pPr>
            <a:endParaRPr lang="nl-BE" dirty="0"/>
          </a:p>
          <a:p>
            <a:pPr marL="0" lvl="0" indent="0">
              <a:buNone/>
            </a:pPr>
            <a:endParaRPr lang="en-GB" sz="1600" dirty="0">
              <a:solidFill>
                <a:schemeClr val="accent4"/>
              </a:solidFill>
            </a:endParaRPr>
          </a:p>
        </p:txBody>
      </p:sp>
      <p:sp>
        <p:nvSpPr>
          <p:cNvPr id="5" name="Title 6">
            <a:extLst>
              <a:ext uri="{FF2B5EF4-FFF2-40B4-BE49-F238E27FC236}">
                <a16:creationId xmlns:a16="http://schemas.microsoft.com/office/drawing/2014/main" id="{B42642B1-A124-4678-8F3A-068BC66E946D}"/>
              </a:ext>
            </a:extLst>
          </p:cNvPr>
          <p:cNvSpPr txBox="1">
            <a:spLocks/>
          </p:cNvSpPr>
          <p:nvPr/>
        </p:nvSpPr>
        <p:spPr>
          <a:xfrm>
            <a:off x="0" y="1"/>
            <a:ext cx="12192000" cy="7633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0" tIns="0" rIns="0" bIns="0" rtlCol="0" anchor="ctr" anchorCtr="0">
            <a:normAutofit/>
          </a:bodyPr>
          <a:lstStyle>
            <a:lvl1pPr algn="l" defTabSz="914377"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GB" sz="3600" dirty="0">
                <a:solidFill>
                  <a:schemeClr val="accent4"/>
                </a:solidFill>
              </a:rPr>
              <a:t>	</a:t>
            </a:r>
            <a:r>
              <a:rPr lang="en-GB" sz="3600" b="1" dirty="0">
                <a:solidFill>
                  <a:schemeClr val="accent4"/>
                </a:solidFill>
              </a:rPr>
              <a:t>Comparing delineations: country rankings</a:t>
            </a:r>
          </a:p>
        </p:txBody>
      </p:sp>
      <p:graphicFrame>
        <p:nvGraphicFramePr>
          <p:cNvPr id="6" name="Chart 5">
            <a:extLst>
              <a:ext uri="{FF2B5EF4-FFF2-40B4-BE49-F238E27FC236}">
                <a16:creationId xmlns:a16="http://schemas.microsoft.com/office/drawing/2014/main" id="{EFA4880D-8460-31CC-4BDC-C4FE105C3393}"/>
              </a:ext>
            </a:extLst>
          </p:cNvPr>
          <p:cNvGraphicFramePr>
            <a:graphicFrameLocks/>
          </p:cNvGraphicFramePr>
          <p:nvPr>
            <p:extLst>
              <p:ext uri="{D42A27DB-BD31-4B8C-83A1-F6EECF244321}">
                <p14:modId xmlns:p14="http://schemas.microsoft.com/office/powerpoint/2010/main" val="2387486331"/>
              </p:ext>
            </p:extLst>
          </p:nvPr>
        </p:nvGraphicFramePr>
        <p:xfrm>
          <a:off x="431073" y="763349"/>
          <a:ext cx="11351623" cy="53500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5242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28F014-E767-486D-9DE6-954DA60128C2}"/>
              </a:ext>
            </a:extLst>
          </p:cNvPr>
          <p:cNvSpPr>
            <a:spLocks noGrp="1"/>
          </p:cNvSpPr>
          <p:nvPr>
            <p:ph idx="1"/>
          </p:nvPr>
        </p:nvSpPr>
        <p:spPr>
          <a:xfrm>
            <a:off x="575400" y="1268730"/>
            <a:ext cx="11041200" cy="4343400"/>
          </a:xfrm>
        </p:spPr>
        <p:txBody>
          <a:bodyPr>
            <a:normAutofit/>
          </a:bodyPr>
          <a:lstStyle/>
          <a:p>
            <a:pPr marL="0" indent="0">
              <a:buNone/>
            </a:pPr>
            <a:r>
              <a:rPr lang="nl-BE" sz="2800" dirty="0">
                <a:solidFill>
                  <a:schemeClr val="accent4"/>
                </a:solidFill>
              </a:rPr>
              <a:t> </a:t>
            </a:r>
          </a:p>
          <a:p>
            <a:pPr lvl="1"/>
            <a:endParaRPr lang="nl-BE" sz="2800" dirty="0">
              <a:solidFill>
                <a:schemeClr val="accent4"/>
              </a:solidFill>
            </a:endParaRPr>
          </a:p>
          <a:p>
            <a:pPr marL="0" indent="0">
              <a:buNone/>
            </a:pPr>
            <a:endParaRPr lang="nl-BE" dirty="0"/>
          </a:p>
          <a:p>
            <a:pPr marL="0" indent="0">
              <a:buNone/>
            </a:pPr>
            <a:endParaRPr lang="nl-BE" dirty="0"/>
          </a:p>
          <a:p>
            <a:pPr marL="0" indent="0">
              <a:buNone/>
            </a:pPr>
            <a:endParaRPr lang="nl-BE" dirty="0"/>
          </a:p>
          <a:p>
            <a:pPr marL="0" lvl="0" indent="0">
              <a:buNone/>
            </a:pPr>
            <a:endParaRPr lang="en-GB" sz="1600" dirty="0">
              <a:solidFill>
                <a:schemeClr val="accent4"/>
              </a:solidFill>
            </a:endParaRPr>
          </a:p>
        </p:txBody>
      </p:sp>
      <p:sp>
        <p:nvSpPr>
          <p:cNvPr id="5" name="Title 6">
            <a:extLst>
              <a:ext uri="{FF2B5EF4-FFF2-40B4-BE49-F238E27FC236}">
                <a16:creationId xmlns:a16="http://schemas.microsoft.com/office/drawing/2014/main" id="{B42642B1-A124-4678-8F3A-068BC66E946D}"/>
              </a:ext>
            </a:extLst>
          </p:cNvPr>
          <p:cNvSpPr txBox="1">
            <a:spLocks/>
          </p:cNvSpPr>
          <p:nvPr/>
        </p:nvSpPr>
        <p:spPr>
          <a:xfrm>
            <a:off x="0" y="1"/>
            <a:ext cx="12192000" cy="7633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0" tIns="0" rIns="0" bIns="0" rtlCol="0" anchor="ctr" anchorCtr="0">
            <a:normAutofit/>
          </a:bodyPr>
          <a:lstStyle>
            <a:lvl1pPr algn="l" defTabSz="914377"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GB" sz="3600" dirty="0">
                <a:solidFill>
                  <a:schemeClr val="accent4"/>
                </a:solidFill>
              </a:rPr>
              <a:t>	</a:t>
            </a:r>
            <a:r>
              <a:rPr lang="en-GB" sz="3600" b="1" dirty="0">
                <a:solidFill>
                  <a:schemeClr val="accent4"/>
                </a:solidFill>
              </a:rPr>
              <a:t>Comparing delineations: country rankings</a:t>
            </a:r>
          </a:p>
        </p:txBody>
      </p:sp>
      <p:graphicFrame>
        <p:nvGraphicFramePr>
          <p:cNvPr id="7" name="Table 6">
            <a:extLst>
              <a:ext uri="{FF2B5EF4-FFF2-40B4-BE49-F238E27FC236}">
                <a16:creationId xmlns:a16="http://schemas.microsoft.com/office/drawing/2014/main" id="{A4EC4E2E-BD1F-823B-E26E-669CD757876D}"/>
              </a:ext>
            </a:extLst>
          </p:cNvPr>
          <p:cNvGraphicFramePr>
            <a:graphicFrameLocks noGrp="1"/>
          </p:cNvGraphicFramePr>
          <p:nvPr>
            <p:extLst>
              <p:ext uri="{D42A27DB-BD31-4B8C-83A1-F6EECF244321}">
                <p14:modId xmlns:p14="http://schemas.microsoft.com/office/powerpoint/2010/main" val="3312458100"/>
              </p:ext>
            </p:extLst>
          </p:nvPr>
        </p:nvGraphicFramePr>
        <p:xfrm>
          <a:off x="7053944" y="763349"/>
          <a:ext cx="4844141" cy="5379318"/>
        </p:xfrm>
        <a:graphic>
          <a:graphicData uri="http://schemas.openxmlformats.org/drawingml/2006/table">
            <a:tbl>
              <a:tblPr firstRow="1" firstCol="1"/>
              <a:tblGrid>
                <a:gridCol w="1469570">
                  <a:extLst>
                    <a:ext uri="{9D8B030D-6E8A-4147-A177-3AD203B41FA5}">
                      <a16:colId xmlns:a16="http://schemas.microsoft.com/office/drawing/2014/main" val="2671640591"/>
                    </a:ext>
                  </a:extLst>
                </a:gridCol>
                <a:gridCol w="1509076">
                  <a:extLst>
                    <a:ext uri="{9D8B030D-6E8A-4147-A177-3AD203B41FA5}">
                      <a16:colId xmlns:a16="http://schemas.microsoft.com/office/drawing/2014/main" val="3077522276"/>
                    </a:ext>
                  </a:extLst>
                </a:gridCol>
                <a:gridCol w="982321">
                  <a:extLst>
                    <a:ext uri="{9D8B030D-6E8A-4147-A177-3AD203B41FA5}">
                      <a16:colId xmlns:a16="http://schemas.microsoft.com/office/drawing/2014/main" val="3933880768"/>
                    </a:ext>
                  </a:extLst>
                </a:gridCol>
                <a:gridCol w="883174">
                  <a:extLst>
                    <a:ext uri="{9D8B030D-6E8A-4147-A177-3AD203B41FA5}">
                      <a16:colId xmlns:a16="http://schemas.microsoft.com/office/drawing/2014/main" val="316313836"/>
                    </a:ext>
                  </a:extLst>
                </a:gridCol>
              </a:tblGrid>
              <a:tr h="276861">
                <a:tc>
                  <a:txBody>
                    <a:bodyPr/>
                    <a:lstStyle/>
                    <a:p>
                      <a:pPr algn="ctr" rtl="0" fontAlgn="b"/>
                      <a:r>
                        <a:rPr lang="en-US" sz="1200" b="1" i="0" u="none" strike="noStrike" dirty="0">
                          <a:solidFill>
                            <a:srgbClr val="FFFFFF"/>
                          </a:solidFill>
                          <a:effectLst/>
                          <a:latin typeface="Arial" panose="020B0604020202020204" pitchFamily="34" charset="0"/>
                        </a:rPr>
                        <a:t>Country</a:t>
                      </a:r>
                    </a:p>
                  </a:txBody>
                  <a:tcPr marL="2699" marR="2699" marT="2699" marB="0" anchor="ctr">
                    <a:lnL w="6350" cap="flat" cmpd="sng" algn="ctr">
                      <a:solidFill>
                        <a:srgbClr val="1D8DB0"/>
                      </a:solidFill>
                      <a:prstDash val="solid"/>
                      <a:round/>
                      <a:headEnd type="none" w="med" len="med"/>
                      <a:tailEnd type="none" w="med" len="med"/>
                    </a:lnL>
                    <a:lnR>
                      <a:noFill/>
                    </a:lnR>
                    <a:lnT w="6350" cap="flat" cmpd="sng" algn="ctr">
                      <a:solidFill>
                        <a:srgbClr val="1D8DB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8DB0"/>
                    </a:solidFill>
                  </a:tcPr>
                </a:tc>
                <a:tc>
                  <a:txBody>
                    <a:bodyPr/>
                    <a:lstStyle/>
                    <a:p>
                      <a:pPr algn="ctr" rtl="0" fontAlgn="b"/>
                      <a:r>
                        <a:rPr lang="en-US" sz="1200" b="1" i="0" u="none" strike="noStrike" dirty="0">
                          <a:solidFill>
                            <a:srgbClr val="FFFFFF"/>
                          </a:solidFill>
                          <a:effectLst/>
                          <a:latin typeface="Arial" panose="020B0604020202020204" pitchFamily="34" charset="0"/>
                        </a:rPr>
                        <a:t>rank WIPO</a:t>
                      </a:r>
                    </a:p>
                  </a:txBody>
                  <a:tcPr marL="2699" marR="2699" marT="2699" marB="0" anchor="ctr">
                    <a:lnL>
                      <a:noFill/>
                    </a:lnL>
                    <a:lnR>
                      <a:noFill/>
                    </a:lnR>
                    <a:lnT w="6350" cap="flat" cmpd="sng" algn="ctr">
                      <a:solidFill>
                        <a:srgbClr val="1D8DB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8DB0"/>
                    </a:solidFill>
                  </a:tcPr>
                </a:tc>
                <a:tc>
                  <a:txBody>
                    <a:bodyPr/>
                    <a:lstStyle/>
                    <a:p>
                      <a:pPr algn="ctr" rtl="0" fontAlgn="b"/>
                      <a:r>
                        <a:rPr lang="en-US" sz="1200" b="1" i="0" u="none" strike="noStrike" dirty="0">
                          <a:solidFill>
                            <a:srgbClr val="FFFFFF"/>
                          </a:solidFill>
                          <a:effectLst/>
                          <a:latin typeface="Arial" panose="020B0604020202020204" pitchFamily="34" charset="0"/>
                        </a:rPr>
                        <a:t>rank OECD</a:t>
                      </a:r>
                    </a:p>
                  </a:txBody>
                  <a:tcPr marL="2699" marR="2699" marT="2699" marB="0" anchor="ctr">
                    <a:lnL>
                      <a:noFill/>
                    </a:lnL>
                    <a:lnR>
                      <a:noFill/>
                    </a:lnR>
                    <a:lnT w="6350" cap="flat" cmpd="sng" algn="ctr">
                      <a:solidFill>
                        <a:srgbClr val="1D8DB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8DB0"/>
                    </a:solidFill>
                  </a:tcPr>
                </a:tc>
                <a:tc>
                  <a:txBody>
                    <a:bodyPr/>
                    <a:lstStyle/>
                    <a:p>
                      <a:pPr algn="ctr" rtl="0" fontAlgn="b"/>
                      <a:r>
                        <a:rPr lang="en-US" sz="1200" b="1" i="0" u="none" strike="noStrike" dirty="0">
                          <a:solidFill>
                            <a:srgbClr val="FFFFFF"/>
                          </a:solidFill>
                          <a:effectLst/>
                          <a:latin typeface="Arial" panose="020B0604020202020204" pitchFamily="34" charset="0"/>
                        </a:rPr>
                        <a:t>WIPO benefit?</a:t>
                      </a:r>
                    </a:p>
                  </a:txBody>
                  <a:tcPr marL="2699" marR="2699" marT="2699" marB="0" anchor="ctr">
                    <a:lnL>
                      <a:noFill/>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8DB0"/>
                    </a:solidFill>
                  </a:tcPr>
                </a:tc>
                <a:extLst>
                  <a:ext uri="{0D108BD9-81ED-4DB2-BD59-A6C34878D82A}">
                    <a16:rowId xmlns:a16="http://schemas.microsoft.com/office/drawing/2014/main" val="1010626347"/>
                  </a:ext>
                </a:extLst>
              </a:tr>
              <a:tr h="182477">
                <a:tc>
                  <a:txBody>
                    <a:bodyPr/>
                    <a:lstStyle/>
                    <a:p>
                      <a:pPr algn="l" rtl="0" fontAlgn="b"/>
                      <a:r>
                        <a:rPr lang="en-US" sz="1200" b="1" i="0" u="none" strike="noStrike">
                          <a:solidFill>
                            <a:srgbClr val="2F4D5D"/>
                          </a:solidFill>
                          <a:effectLst/>
                          <a:latin typeface="Arial" panose="020B0604020202020204" pitchFamily="34" charset="0"/>
                        </a:rPr>
                        <a:t>Denmark</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1</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1</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2F4D5D"/>
                          </a:solidFill>
                          <a:effectLst/>
                          <a:latin typeface="Arial" panose="020B0604020202020204" pitchFamily="34" charset="0"/>
                        </a:rPr>
                        <a:t>0</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3833312829"/>
                  </a:ext>
                </a:extLst>
              </a:tr>
              <a:tr h="182477">
                <a:tc>
                  <a:txBody>
                    <a:bodyPr/>
                    <a:lstStyle/>
                    <a:p>
                      <a:pPr algn="l" rtl="0" fontAlgn="b"/>
                      <a:r>
                        <a:rPr lang="en-US" sz="1200" b="1" i="0" u="none" strike="noStrike" dirty="0">
                          <a:solidFill>
                            <a:srgbClr val="2F4D5D"/>
                          </a:solidFill>
                          <a:effectLst/>
                          <a:latin typeface="Arial" panose="020B0604020202020204" pitchFamily="34" charset="0"/>
                        </a:rPr>
                        <a:t>Estonia</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2</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8</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2F4D5D"/>
                          </a:solidFill>
                          <a:effectLst/>
                          <a:latin typeface="Arial" panose="020B0604020202020204" pitchFamily="34" charset="0"/>
                        </a:rPr>
                        <a:t>6</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453155335"/>
                  </a:ext>
                </a:extLst>
              </a:tr>
              <a:tr h="182477">
                <a:tc>
                  <a:txBody>
                    <a:bodyPr/>
                    <a:lstStyle/>
                    <a:p>
                      <a:pPr algn="l" rtl="0" fontAlgn="b"/>
                      <a:r>
                        <a:rPr lang="en-US" sz="1200" b="1" i="0" u="none" strike="noStrike">
                          <a:solidFill>
                            <a:srgbClr val="00B050"/>
                          </a:solidFill>
                          <a:effectLst/>
                          <a:latin typeface="Arial" panose="020B0604020202020204" pitchFamily="34" charset="0"/>
                        </a:rPr>
                        <a:t>Lithuania</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00B050"/>
                          </a:solidFill>
                          <a:effectLst/>
                          <a:latin typeface="Arial" panose="020B0604020202020204" pitchFamily="34" charset="0"/>
                        </a:rPr>
                        <a:t>3</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00B050"/>
                          </a:solidFill>
                          <a:effectLst/>
                          <a:latin typeface="Arial" panose="020B0604020202020204" pitchFamily="34" charset="0"/>
                        </a:rPr>
                        <a:t>18</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00B050"/>
                          </a:solidFill>
                          <a:effectLst/>
                          <a:latin typeface="Arial" panose="020B0604020202020204" pitchFamily="34" charset="0"/>
                        </a:rPr>
                        <a:t>15</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452212453"/>
                  </a:ext>
                </a:extLst>
              </a:tr>
              <a:tr h="182477">
                <a:tc>
                  <a:txBody>
                    <a:bodyPr/>
                    <a:lstStyle/>
                    <a:p>
                      <a:pPr algn="l" rtl="0" fontAlgn="b"/>
                      <a:r>
                        <a:rPr lang="en-US" sz="1200" b="1" i="0" u="none" strike="noStrike">
                          <a:solidFill>
                            <a:srgbClr val="2F4D5D"/>
                          </a:solidFill>
                          <a:effectLst/>
                          <a:latin typeface="Arial" panose="020B0604020202020204" pitchFamily="34" charset="0"/>
                        </a:rPr>
                        <a:t>Bulgaria</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4</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3</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2F4D5D"/>
                          </a:solidFill>
                          <a:effectLst/>
                          <a:latin typeface="Arial" panose="020B0604020202020204" pitchFamily="34" charset="0"/>
                        </a:rPr>
                        <a:t>-1</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3423766057"/>
                  </a:ext>
                </a:extLst>
              </a:tr>
              <a:tr h="91972">
                <a:tc>
                  <a:txBody>
                    <a:bodyPr/>
                    <a:lstStyle/>
                    <a:p>
                      <a:pPr algn="l" rtl="0" fontAlgn="b"/>
                      <a:r>
                        <a:rPr lang="en-US" sz="1200" b="1" i="0" u="none" strike="noStrike">
                          <a:solidFill>
                            <a:srgbClr val="2F4D5D"/>
                          </a:solidFill>
                          <a:effectLst/>
                          <a:latin typeface="Arial" panose="020B0604020202020204" pitchFamily="34" charset="0"/>
                        </a:rPr>
                        <a:t>Latvia</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5</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2</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2F4D5D"/>
                          </a:solidFill>
                          <a:effectLst/>
                          <a:latin typeface="Arial" panose="020B0604020202020204" pitchFamily="34" charset="0"/>
                        </a:rPr>
                        <a:t>-3</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2489560996"/>
                  </a:ext>
                </a:extLst>
              </a:tr>
              <a:tr h="91972">
                <a:tc>
                  <a:txBody>
                    <a:bodyPr/>
                    <a:lstStyle/>
                    <a:p>
                      <a:pPr algn="l" rtl="0" fontAlgn="b"/>
                      <a:r>
                        <a:rPr lang="en-US" sz="1200" b="1" i="0" u="none" strike="noStrike">
                          <a:solidFill>
                            <a:srgbClr val="2F4D5D"/>
                          </a:solidFill>
                          <a:effectLst/>
                          <a:latin typeface="Arial" panose="020B0604020202020204" pitchFamily="34" charset="0"/>
                        </a:rPr>
                        <a:t>Spain</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6</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5</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2F4D5D"/>
                          </a:solidFill>
                          <a:effectLst/>
                          <a:latin typeface="Arial" panose="020B0604020202020204" pitchFamily="34" charset="0"/>
                        </a:rPr>
                        <a:t>-1</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2075164420"/>
                  </a:ext>
                </a:extLst>
              </a:tr>
              <a:tr h="149575">
                <a:tc>
                  <a:txBody>
                    <a:bodyPr/>
                    <a:lstStyle/>
                    <a:p>
                      <a:pPr algn="l" rtl="0" fontAlgn="b"/>
                      <a:r>
                        <a:rPr lang="en-US" sz="1200" b="1" i="0" u="none" strike="noStrike">
                          <a:solidFill>
                            <a:srgbClr val="00B050"/>
                          </a:solidFill>
                          <a:effectLst/>
                          <a:latin typeface="Arial" panose="020B0604020202020204" pitchFamily="34" charset="0"/>
                        </a:rPr>
                        <a:t>Netherlands</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00B050"/>
                          </a:solidFill>
                          <a:effectLst/>
                          <a:latin typeface="Arial" panose="020B0604020202020204" pitchFamily="34" charset="0"/>
                        </a:rPr>
                        <a:t>7</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00B050"/>
                          </a:solidFill>
                          <a:effectLst/>
                          <a:latin typeface="Arial" panose="020B0604020202020204" pitchFamily="34" charset="0"/>
                        </a:rPr>
                        <a:t>20</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00B050"/>
                          </a:solidFill>
                          <a:effectLst/>
                          <a:latin typeface="Arial" panose="020B0604020202020204" pitchFamily="34" charset="0"/>
                        </a:rPr>
                        <a:t>13</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3545907871"/>
                  </a:ext>
                </a:extLst>
              </a:tr>
              <a:tr h="182477">
                <a:tc>
                  <a:txBody>
                    <a:bodyPr/>
                    <a:lstStyle/>
                    <a:p>
                      <a:pPr algn="l" rtl="0" fontAlgn="b"/>
                      <a:r>
                        <a:rPr lang="en-US" sz="1200" b="1" i="0" u="none" strike="noStrike">
                          <a:solidFill>
                            <a:srgbClr val="00B050"/>
                          </a:solidFill>
                          <a:effectLst/>
                          <a:latin typeface="Arial" panose="020B0604020202020204" pitchFamily="34" charset="0"/>
                        </a:rPr>
                        <a:t>Cyprus</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00B050"/>
                          </a:solidFill>
                          <a:effectLst/>
                          <a:latin typeface="Arial" panose="020B0604020202020204" pitchFamily="34" charset="0"/>
                        </a:rPr>
                        <a:t>8</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00B050"/>
                          </a:solidFill>
                          <a:effectLst/>
                          <a:latin typeface="Arial" panose="020B0604020202020204" pitchFamily="34" charset="0"/>
                        </a:rPr>
                        <a:t>26</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00B050"/>
                          </a:solidFill>
                          <a:effectLst/>
                          <a:latin typeface="Arial" panose="020B0604020202020204" pitchFamily="34" charset="0"/>
                        </a:rPr>
                        <a:t>18</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1934304467"/>
                  </a:ext>
                </a:extLst>
              </a:tr>
              <a:tr h="182477">
                <a:tc>
                  <a:txBody>
                    <a:bodyPr/>
                    <a:lstStyle/>
                    <a:p>
                      <a:pPr algn="l" rtl="0" fontAlgn="b"/>
                      <a:r>
                        <a:rPr lang="en-US" sz="1200" b="1" i="0" u="none" strike="noStrike">
                          <a:solidFill>
                            <a:srgbClr val="2F4D5D"/>
                          </a:solidFill>
                          <a:effectLst/>
                          <a:latin typeface="Arial" panose="020B0604020202020204" pitchFamily="34" charset="0"/>
                        </a:rPr>
                        <a:t>Slovakia</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9</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11</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2F4D5D"/>
                          </a:solidFill>
                          <a:effectLst/>
                          <a:latin typeface="Arial" panose="020B0604020202020204" pitchFamily="34" charset="0"/>
                        </a:rPr>
                        <a:t>2</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3459759139"/>
                  </a:ext>
                </a:extLst>
              </a:tr>
              <a:tr h="182477">
                <a:tc>
                  <a:txBody>
                    <a:bodyPr/>
                    <a:lstStyle/>
                    <a:p>
                      <a:pPr algn="l" rtl="0" fontAlgn="b"/>
                      <a:r>
                        <a:rPr lang="en-US" sz="1200" b="1" i="0" u="none" strike="noStrike">
                          <a:solidFill>
                            <a:srgbClr val="2F4D5D"/>
                          </a:solidFill>
                          <a:effectLst/>
                          <a:latin typeface="Arial" panose="020B0604020202020204" pitchFamily="34" charset="0"/>
                        </a:rPr>
                        <a:t>Austria</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10</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7</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2F4D5D"/>
                          </a:solidFill>
                          <a:effectLst/>
                          <a:latin typeface="Arial" panose="020B0604020202020204" pitchFamily="34" charset="0"/>
                        </a:rPr>
                        <a:t>-3</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2026962834"/>
                  </a:ext>
                </a:extLst>
              </a:tr>
              <a:tr h="182477">
                <a:tc>
                  <a:txBody>
                    <a:bodyPr/>
                    <a:lstStyle/>
                    <a:p>
                      <a:pPr algn="l" rtl="0" fontAlgn="b"/>
                      <a:r>
                        <a:rPr lang="en-US" sz="1200" b="1" i="0" u="none" strike="noStrike">
                          <a:solidFill>
                            <a:srgbClr val="2F4D5D"/>
                          </a:solidFill>
                          <a:effectLst/>
                          <a:latin typeface="Arial" panose="020B0604020202020204" pitchFamily="34" charset="0"/>
                        </a:rPr>
                        <a:t>Portugal</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11</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17</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2F4D5D"/>
                          </a:solidFill>
                          <a:effectLst/>
                          <a:latin typeface="Arial" panose="020B0604020202020204" pitchFamily="34" charset="0"/>
                        </a:rPr>
                        <a:t>6</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1770690895"/>
                  </a:ext>
                </a:extLst>
              </a:tr>
              <a:tr h="182477">
                <a:tc>
                  <a:txBody>
                    <a:bodyPr/>
                    <a:lstStyle/>
                    <a:p>
                      <a:pPr algn="l" rtl="0" fontAlgn="b"/>
                      <a:r>
                        <a:rPr lang="en-US" sz="1200" b="1" i="0" u="none" strike="noStrike">
                          <a:solidFill>
                            <a:srgbClr val="2F4D5D"/>
                          </a:solidFill>
                          <a:effectLst/>
                          <a:latin typeface="Arial" panose="020B0604020202020204" pitchFamily="34" charset="0"/>
                        </a:rPr>
                        <a:t>Poland</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12</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12</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2F4D5D"/>
                          </a:solidFill>
                          <a:effectLst/>
                          <a:latin typeface="Arial" panose="020B0604020202020204" pitchFamily="34" charset="0"/>
                        </a:rPr>
                        <a:t>0</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4121341811"/>
                  </a:ext>
                </a:extLst>
              </a:tr>
              <a:tr h="182477">
                <a:tc>
                  <a:txBody>
                    <a:bodyPr/>
                    <a:lstStyle/>
                    <a:p>
                      <a:pPr algn="l" rtl="0" fontAlgn="b"/>
                      <a:r>
                        <a:rPr lang="en-US" sz="1200" b="1" i="0" u="none" strike="noStrike">
                          <a:solidFill>
                            <a:srgbClr val="FF0000"/>
                          </a:solidFill>
                          <a:effectLst/>
                          <a:latin typeface="Arial" panose="020B0604020202020204" pitchFamily="34" charset="0"/>
                        </a:rPr>
                        <a:t>France</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FF0000"/>
                          </a:solidFill>
                          <a:effectLst/>
                          <a:latin typeface="Arial" panose="020B0604020202020204" pitchFamily="34" charset="0"/>
                        </a:rPr>
                        <a:t>13</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FF0000"/>
                          </a:solidFill>
                          <a:effectLst/>
                          <a:latin typeface="Arial" panose="020B0604020202020204" pitchFamily="34" charset="0"/>
                        </a:rPr>
                        <a:t>9</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FF0000"/>
                          </a:solidFill>
                          <a:effectLst/>
                          <a:latin typeface="Arial" panose="020B0604020202020204" pitchFamily="34" charset="0"/>
                        </a:rPr>
                        <a:t>-4</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3652338814"/>
                  </a:ext>
                </a:extLst>
              </a:tr>
              <a:tr h="182477">
                <a:tc>
                  <a:txBody>
                    <a:bodyPr/>
                    <a:lstStyle/>
                    <a:p>
                      <a:pPr algn="l" rtl="0" fontAlgn="b"/>
                      <a:r>
                        <a:rPr lang="en-US" sz="1200" b="1" i="0" u="none" strike="noStrike">
                          <a:solidFill>
                            <a:srgbClr val="FF0000"/>
                          </a:solidFill>
                          <a:effectLst/>
                          <a:latin typeface="Arial" panose="020B0604020202020204" pitchFamily="34" charset="0"/>
                        </a:rPr>
                        <a:t>Germany</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FF0000"/>
                          </a:solidFill>
                          <a:effectLst/>
                          <a:latin typeface="Arial" panose="020B0604020202020204" pitchFamily="34" charset="0"/>
                        </a:rPr>
                        <a:t>14</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FF0000"/>
                          </a:solidFill>
                          <a:effectLst/>
                          <a:latin typeface="Arial" panose="020B0604020202020204" pitchFamily="34" charset="0"/>
                        </a:rPr>
                        <a:t>6</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FF0000"/>
                          </a:solidFill>
                          <a:effectLst/>
                          <a:latin typeface="Arial" panose="020B0604020202020204" pitchFamily="34" charset="0"/>
                        </a:rPr>
                        <a:t>-8</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1474573989"/>
                  </a:ext>
                </a:extLst>
              </a:tr>
              <a:tr h="182477">
                <a:tc>
                  <a:txBody>
                    <a:bodyPr/>
                    <a:lstStyle/>
                    <a:p>
                      <a:pPr algn="l" rtl="0" fontAlgn="b"/>
                      <a:r>
                        <a:rPr lang="en-US" sz="1200" b="1" i="0" u="none" strike="noStrike">
                          <a:solidFill>
                            <a:srgbClr val="00B050"/>
                          </a:solidFill>
                          <a:effectLst/>
                          <a:latin typeface="Arial" panose="020B0604020202020204" pitchFamily="34" charset="0"/>
                        </a:rPr>
                        <a:t>Ireland</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00B050"/>
                          </a:solidFill>
                          <a:effectLst/>
                          <a:latin typeface="Arial" panose="020B0604020202020204" pitchFamily="34" charset="0"/>
                        </a:rPr>
                        <a:t>15</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00B050"/>
                          </a:solidFill>
                          <a:effectLst/>
                          <a:latin typeface="Arial" panose="020B0604020202020204" pitchFamily="34" charset="0"/>
                        </a:rPr>
                        <a:t>27</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00B050"/>
                          </a:solidFill>
                          <a:effectLst/>
                          <a:latin typeface="Arial" panose="020B0604020202020204" pitchFamily="34" charset="0"/>
                        </a:rPr>
                        <a:t>12</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101518996"/>
                  </a:ext>
                </a:extLst>
              </a:tr>
              <a:tr h="182477">
                <a:tc>
                  <a:txBody>
                    <a:bodyPr/>
                    <a:lstStyle/>
                    <a:p>
                      <a:pPr algn="l" rtl="0" fontAlgn="b"/>
                      <a:r>
                        <a:rPr lang="en-US" sz="1200" b="1" i="0" u="none" strike="noStrike">
                          <a:solidFill>
                            <a:srgbClr val="2F4D5D"/>
                          </a:solidFill>
                          <a:effectLst/>
                          <a:latin typeface="Arial" panose="020B0604020202020204" pitchFamily="34" charset="0"/>
                        </a:rPr>
                        <a:t>Romania</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16</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22</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2F4D5D"/>
                          </a:solidFill>
                          <a:effectLst/>
                          <a:latin typeface="Arial" panose="020B0604020202020204" pitchFamily="34" charset="0"/>
                        </a:rPr>
                        <a:t>6</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3517470730"/>
                  </a:ext>
                </a:extLst>
              </a:tr>
              <a:tr h="182477">
                <a:tc>
                  <a:txBody>
                    <a:bodyPr/>
                    <a:lstStyle/>
                    <a:p>
                      <a:pPr algn="l" rtl="0" fontAlgn="b"/>
                      <a:r>
                        <a:rPr lang="en-US" sz="1200" b="1" i="0" u="none" strike="noStrike">
                          <a:solidFill>
                            <a:srgbClr val="FF0000"/>
                          </a:solidFill>
                          <a:effectLst/>
                          <a:latin typeface="Arial" panose="020B0604020202020204" pitchFamily="34" charset="0"/>
                        </a:rPr>
                        <a:t>Belgium</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FF0000"/>
                          </a:solidFill>
                          <a:effectLst/>
                          <a:latin typeface="Arial" panose="020B0604020202020204" pitchFamily="34" charset="0"/>
                        </a:rPr>
                        <a:t>17</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FF0000"/>
                          </a:solidFill>
                          <a:effectLst/>
                          <a:latin typeface="Arial" panose="020B0604020202020204" pitchFamily="34" charset="0"/>
                        </a:rPr>
                        <a:t>13</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FF0000"/>
                          </a:solidFill>
                          <a:effectLst/>
                          <a:latin typeface="Arial" panose="020B0604020202020204" pitchFamily="34" charset="0"/>
                        </a:rPr>
                        <a:t>-4</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2616187131"/>
                  </a:ext>
                </a:extLst>
              </a:tr>
              <a:tr h="182477">
                <a:tc>
                  <a:txBody>
                    <a:bodyPr/>
                    <a:lstStyle/>
                    <a:p>
                      <a:pPr algn="l" rtl="0" fontAlgn="b"/>
                      <a:r>
                        <a:rPr lang="en-US" sz="1200" b="1" i="0" u="none" strike="noStrike">
                          <a:solidFill>
                            <a:srgbClr val="2F4D5D"/>
                          </a:solidFill>
                          <a:effectLst/>
                          <a:latin typeface="Arial" panose="020B0604020202020204" pitchFamily="34" charset="0"/>
                        </a:rPr>
                        <a:t>Slovenia</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18</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19</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2F4D5D"/>
                          </a:solidFill>
                          <a:effectLst/>
                          <a:latin typeface="Arial" panose="020B0604020202020204" pitchFamily="34" charset="0"/>
                        </a:rPr>
                        <a:t>1</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3847785308"/>
                  </a:ext>
                </a:extLst>
              </a:tr>
              <a:tr h="185805">
                <a:tc>
                  <a:txBody>
                    <a:bodyPr/>
                    <a:lstStyle/>
                    <a:p>
                      <a:pPr algn="l" rtl="0" fontAlgn="b"/>
                      <a:r>
                        <a:rPr lang="en-US" sz="1200" b="1" i="0" u="none" strike="noStrike">
                          <a:solidFill>
                            <a:srgbClr val="FF0000"/>
                          </a:solidFill>
                          <a:effectLst/>
                          <a:latin typeface="Arial" panose="020B0604020202020204" pitchFamily="34" charset="0"/>
                        </a:rPr>
                        <a:t>Czech Republic</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FF0000"/>
                          </a:solidFill>
                          <a:effectLst/>
                          <a:latin typeface="Arial" panose="020B0604020202020204" pitchFamily="34" charset="0"/>
                        </a:rPr>
                        <a:t>19</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FF0000"/>
                          </a:solidFill>
                          <a:effectLst/>
                          <a:latin typeface="Arial" panose="020B0604020202020204" pitchFamily="34" charset="0"/>
                        </a:rPr>
                        <a:t>14</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FF0000"/>
                          </a:solidFill>
                          <a:effectLst/>
                          <a:latin typeface="Arial" panose="020B0604020202020204" pitchFamily="34" charset="0"/>
                        </a:rPr>
                        <a:t>-5</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2174373900"/>
                  </a:ext>
                </a:extLst>
              </a:tr>
              <a:tr h="182477">
                <a:tc>
                  <a:txBody>
                    <a:bodyPr/>
                    <a:lstStyle/>
                    <a:p>
                      <a:pPr algn="l" rtl="0" fontAlgn="b"/>
                      <a:r>
                        <a:rPr lang="en-US" sz="1200" b="1" i="0" u="none" strike="noStrike">
                          <a:solidFill>
                            <a:srgbClr val="FF0000"/>
                          </a:solidFill>
                          <a:effectLst/>
                          <a:latin typeface="Arial" panose="020B0604020202020204" pitchFamily="34" charset="0"/>
                        </a:rPr>
                        <a:t>Finland</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FF0000"/>
                          </a:solidFill>
                          <a:effectLst/>
                          <a:latin typeface="Arial" panose="020B0604020202020204" pitchFamily="34" charset="0"/>
                        </a:rPr>
                        <a:t>20</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FF0000"/>
                          </a:solidFill>
                          <a:effectLst/>
                          <a:latin typeface="Arial" panose="020B0604020202020204" pitchFamily="34" charset="0"/>
                        </a:rPr>
                        <a:t>15</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FF0000"/>
                          </a:solidFill>
                          <a:effectLst/>
                          <a:latin typeface="Arial" panose="020B0604020202020204" pitchFamily="34" charset="0"/>
                        </a:rPr>
                        <a:t>-5</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522898811"/>
                  </a:ext>
                </a:extLst>
              </a:tr>
              <a:tr h="182477">
                <a:tc>
                  <a:txBody>
                    <a:bodyPr/>
                    <a:lstStyle/>
                    <a:p>
                      <a:pPr algn="l" rtl="0" fontAlgn="b"/>
                      <a:r>
                        <a:rPr lang="en-US" sz="1200" b="1" i="0" u="none" strike="noStrike">
                          <a:solidFill>
                            <a:srgbClr val="2F4D5D"/>
                          </a:solidFill>
                          <a:effectLst/>
                          <a:latin typeface="Arial" panose="020B0604020202020204" pitchFamily="34" charset="0"/>
                        </a:rPr>
                        <a:t>Hungary</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21</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23</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2F4D5D"/>
                          </a:solidFill>
                          <a:effectLst/>
                          <a:latin typeface="Arial" panose="020B0604020202020204" pitchFamily="34" charset="0"/>
                        </a:rPr>
                        <a:t>2</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3285413942"/>
                  </a:ext>
                </a:extLst>
              </a:tr>
              <a:tr h="182477">
                <a:tc>
                  <a:txBody>
                    <a:bodyPr/>
                    <a:lstStyle/>
                    <a:p>
                      <a:pPr algn="l" rtl="0" fontAlgn="b"/>
                      <a:r>
                        <a:rPr lang="en-US" sz="1200" b="1" i="0" u="none" strike="noStrike">
                          <a:solidFill>
                            <a:srgbClr val="FF0000"/>
                          </a:solidFill>
                          <a:effectLst/>
                          <a:latin typeface="Arial" panose="020B0604020202020204" pitchFamily="34" charset="0"/>
                        </a:rPr>
                        <a:t>Croatia</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FF0000"/>
                          </a:solidFill>
                          <a:effectLst/>
                          <a:latin typeface="Arial" panose="020B0604020202020204" pitchFamily="34" charset="0"/>
                        </a:rPr>
                        <a:t>22</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FF0000"/>
                          </a:solidFill>
                          <a:effectLst/>
                          <a:latin typeface="Arial" panose="020B0604020202020204" pitchFamily="34" charset="0"/>
                        </a:rPr>
                        <a:t>10</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FF0000"/>
                          </a:solidFill>
                          <a:effectLst/>
                          <a:latin typeface="Arial" panose="020B0604020202020204" pitchFamily="34" charset="0"/>
                        </a:rPr>
                        <a:t>-12</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1043142809"/>
                  </a:ext>
                </a:extLst>
              </a:tr>
              <a:tr h="91972">
                <a:tc>
                  <a:txBody>
                    <a:bodyPr/>
                    <a:lstStyle/>
                    <a:p>
                      <a:pPr algn="l" rtl="0" fontAlgn="b"/>
                      <a:r>
                        <a:rPr lang="en-US" sz="1200" b="1" i="0" u="none" strike="noStrike">
                          <a:solidFill>
                            <a:srgbClr val="FF0000"/>
                          </a:solidFill>
                          <a:effectLst/>
                          <a:latin typeface="Arial" panose="020B0604020202020204" pitchFamily="34" charset="0"/>
                        </a:rPr>
                        <a:t>Italy</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FF0000"/>
                          </a:solidFill>
                          <a:effectLst/>
                          <a:latin typeface="Arial" panose="020B0604020202020204" pitchFamily="34" charset="0"/>
                        </a:rPr>
                        <a:t>23</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FF0000"/>
                          </a:solidFill>
                          <a:effectLst/>
                          <a:latin typeface="Arial" panose="020B0604020202020204" pitchFamily="34" charset="0"/>
                        </a:rPr>
                        <a:t>16</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FF0000"/>
                          </a:solidFill>
                          <a:effectLst/>
                          <a:latin typeface="Arial" panose="020B0604020202020204" pitchFamily="34" charset="0"/>
                        </a:rPr>
                        <a:t>-7</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3078877615"/>
                  </a:ext>
                </a:extLst>
              </a:tr>
              <a:tr h="182477">
                <a:tc>
                  <a:txBody>
                    <a:bodyPr/>
                    <a:lstStyle/>
                    <a:p>
                      <a:pPr algn="l" rtl="0" fontAlgn="b"/>
                      <a:r>
                        <a:rPr lang="en-US" sz="1200" b="1" i="0" u="none" strike="noStrike">
                          <a:solidFill>
                            <a:srgbClr val="2F4D5D"/>
                          </a:solidFill>
                          <a:effectLst/>
                          <a:latin typeface="Arial" panose="020B0604020202020204" pitchFamily="34" charset="0"/>
                        </a:rPr>
                        <a:t>Sweden</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24</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21</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2F4D5D"/>
                          </a:solidFill>
                          <a:effectLst/>
                          <a:latin typeface="Arial" panose="020B0604020202020204" pitchFamily="34" charset="0"/>
                        </a:rPr>
                        <a:t>-3</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3931298955"/>
                  </a:ext>
                </a:extLst>
              </a:tr>
              <a:tr h="182477">
                <a:tc>
                  <a:txBody>
                    <a:bodyPr/>
                    <a:lstStyle/>
                    <a:p>
                      <a:pPr algn="l" rtl="0" fontAlgn="b"/>
                      <a:r>
                        <a:rPr lang="en-US" sz="1200" b="1" i="0" u="none" strike="noStrike">
                          <a:solidFill>
                            <a:srgbClr val="2F4D5D"/>
                          </a:solidFill>
                          <a:effectLst/>
                          <a:latin typeface="Arial" panose="020B0604020202020204" pitchFamily="34" charset="0"/>
                        </a:rPr>
                        <a:t>Greece</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25</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24</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2F4D5D"/>
                          </a:solidFill>
                          <a:effectLst/>
                          <a:latin typeface="Arial" panose="020B0604020202020204" pitchFamily="34" charset="0"/>
                        </a:rPr>
                        <a:t>-1</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1724425855"/>
                  </a:ext>
                </a:extLst>
              </a:tr>
              <a:tr h="91972">
                <a:tc>
                  <a:txBody>
                    <a:bodyPr/>
                    <a:lstStyle/>
                    <a:p>
                      <a:pPr algn="l" rtl="0" fontAlgn="b"/>
                      <a:r>
                        <a:rPr lang="en-US" sz="1200" b="1" i="0" u="none" strike="noStrike" dirty="0">
                          <a:solidFill>
                            <a:srgbClr val="2F4D5D"/>
                          </a:solidFill>
                          <a:effectLst/>
                          <a:latin typeface="Arial" panose="020B0604020202020204" pitchFamily="34" charset="0"/>
                        </a:rPr>
                        <a:t>Malta</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26</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2F4D5D"/>
                          </a:solidFill>
                          <a:effectLst/>
                          <a:latin typeface="Arial" panose="020B0604020202020204" pitchFamily="34" charset="0"/>
                        </a:rPr>
                        <a:t>25</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2F4D5D"/>
                          </a:solidFill>
                          <a:effectLst/>
                          <a:latin typeface="Arial" panose="020B0604020202020204" pitchFamily="34" charset="0"/>
                        </a:rPr>
                        <a:t>-1</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3152887504"/>
                  </a:ext>
                </a:extLst>
              </a:tr>
              <a:tr h="159633">
                <a:tc>
                  <a:txBody>
                    <a:bodyPr/>
                    <a:lstStyle/>
                    <a:p>
                      <a:pPr algn="l" rtl="0" fontAlgn="b"/>
                      <a:r>
                        <a:rPr lang="en-US" sz="1200" b="1" i="0" u="none" strike="noStrike">
                          <a:solidFill>
                            <a:srgbClr val="FF0000"/>
                          </a:solidFill>
                          <a:effectLst/>
                          <a:latin typeface="Arial" panose="020B0604020202020204" pitchFamily="34" charset="0"/>
                        </a:rPr>
                        <a:t>Luxembourg</a:t>
                      </a:r>
                    </a:p>
                  </a:txBody>
                  <a:tcPr marL="2699" marR="2699" marT="2699" marB="0" anchor="b">
                    <a:lnL w="6350" cap="flat" cmpd="sng" algn="ctr">
                      <a:solidFill>
                        <a:srgbClr val="1D8DB0"/>
                      </a:solidFill>
                      <a:prstDash val="solid"/>
                      <a:round/>
                      <a:headEnd type="none" w="med" len="med"/>
                      <a:tailEnd type="none" w="med" len="med"/>
                    </a:lnL>
                    <a:lnR w="1270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FF0000"/>
                          </a:solidFill>
                          <a:effectLst/>
                          <a:latin typeface="Arial" panose="020B0604020202020204" pitchFamily="34" charset="0"/>
                        </a:rPr>
                        <a:t>27</a:t>
                      </a:r>
                    </a:p>
                  </a:txBody>
                  <a:tcPr marL="2699" marR="2699" marT="2699" marB="0" anchor="b">
                    <a:lnL w="1270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a:solidFill>
                            <a:srgbClr val="FF0000"/>
                          </a:solidFill>
                          <a:effectLst/>
                          <a:latin typeface="Arial" panose="020B0604020202020204" pitchFamily="34" charset="0"/>
                        </a:rPr>
                        <a:t>4</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tc>
                  <a:txBody>
                    <a:bodyPr/>
                    <a:lstStyle/>
                    <a:p>
                      <a:pPr algn="r" rtl="0" fontAlgn="b"/>
                      <a:r>
                        <a:rPr lang="en-US" sz="1200" b="0" i="0" u="none" strike="noStrike" dirty="0">
                          <a:solidFill>
                            <a:srgbClr val="FF0000"/>
                          </a:solidFill>
                          <a:effectLst/>
                          <a:latin typeface="Arial" panose="020B0604020202020204" pitchFamily="34" charset="0"/>
                        </a:rPr>
                        <a:t>-23</a:t>
                      </a:r>
                    </a:p>
                  </a:txBody>
                  <a:tcPr marL="2699" marR="2699" marT="2699" marB="0" anchor="b">
                    <a:lnL w="6350" cap="flat" cmpd="sng" algn="ctr">
                      <a:solidFill>
                        <a:srgbClr val="1D8DB0"/>
                      </a:solidFill>
                      <a:prstDash val="solid"/>
                      <a:round/>
                      <a:headEnd type="none" w="med" len="med"/>
                      <a:tailEnd type="none" w="med" len="med"/>
                    </a:lnL>
                    <a:lnR w="6350" cap="flat" cmpd="sng" algn="ctr">
                      <a:solidFill>
                        <a:srgbClr val="1D8DB0"/>
                      </a:solidFill>
                      <a:prstDash val="solid"/>
                      <a:round/>
                      <a:headEnd type="none" w="med" len="med"/>
                      <a:tailEnd type="none" w="med" len="med"/>
                    </a:lnR>
                    <a:lnT w="6350" cap="flat" cmpd="sng" algn="ctr">
                      <a:solidFill>
                        <a:srgbClr val="1D8DB0"/>
                      </a:solidFill>
                      <a:prstDash val="solid"/>
                      <a:round/>
                      <a:headEnd type="none" w="med" len="med"/>
                      <a:tailEnd type="none" w="med" len="med"/>
                    </a:lnT>
                    <a:lnB w="6350" cap="flat" cmpd="sng" algn="ctr">
                      <a:solidFill>
                        <a:srgbClr val="1D8DB0"/>
                      </a:solidFill>
                      <a:prstDash val="solid"/>
                      <a:round/>
                      <a:headEnd type="none" w="med" len="med"/>
                      <a:tailEnd type="none" w="med" len="med"/>
                    </a:lnB>
                    <a:solidFill>
                      <a:srgbClr val="DCE7F0"/>
                    </a:solidFill>
                  </a:tcPr>
                </a:tc>
                <a:extLst>
                  <a:ext uri="{0D108BD9-81ED-4DB2-BD59-A6C34878D82A}">
                    <a16:rowId xmlns:a16="http://schemas.microsoft.com/office/drawing/2014/main" val="2561212954"/>
                  </a:ext>
                </a:extLst>
              </a:tr>
            </a:tbl>
          </a:graphicData>
        </a:graphic>
      </p:graphicFrame>
      <p:graphicFrame>
        <p:nvGraphicFramePr>
          <p:cNvPr id="3" name="Table 2">
            <a:extLst>
              <a:ext uri="{FF2B5EF4-FFF2-40B4-BE49-F238E27FC236}">
                <a16:creationId xmlns:a16="http://schemas.microsoft.com/office/drawing/2014/main" id="{BD0BD269-BE4A-290A-7E6C-357472159E8B}"/>
              </a:ext>
            </a:extLst>
          </p:cNvPr>
          <p:cNvGraphicFramePr>
            <a:graphicFrameLocks noGrp="1"/>
          </p:cNvGraphicFramePr>
          <p:nvPr>
            <p:extLst>
              <p:ext uri="{D42A27DB-BD31-4B8C-83A1-F6EECF244321}">
                <p14:modId xmlns:p14="http://schemas.microsoft.com/office/powerpoint/2010/main" val="3532562059"/>
              </p:ext>
            </p:extLst>
          </p:nvPr>
        </p:nvGraphicFramePr>
        <p:xfrm>
          <a:off x="832322" y="2523952"/>
          <a:ext cx="5263678" cy="1909151"/>
        </p:xfrm>
        <a:graphic>
          <a:graphicData uri="http://schemas.openxmlformats.org/drawingml/2006/table">
            <a:tbl>
              <a:tblPr firstRow="1" firstCol="1" bandRow="1">
                <a:tableStyleId>{5C22544A-7EE6-4342-B048-85BDC9FD1C3A}</a:tableStyleId>
              </a:tblPr>
              <a:tblGrid>
                <a:gridCol w="1326391">
                  <a:extLst>
                    <a:ext uri="{9D8B030D-6E8A-4147-A177-3AD203B41FA5}">
                      <a16:colId xmlns:a16="http://schemas.microsoft.com/office/drawing/2014/main" val="1328980825"/>
                    </a:ext>
                  </a:extLst>
                </a:gridCol>
                <a:gridCol w="1312429">
                  <a:extLst>
                    <a:ext uri="{9D8B030D-6E8A-4147-A177-3AD203B41FA5}">
                      <a16:colId xmlns:a16="http://schemas.microsoft.com/office/drawing/2014/main" val="1596729896"/>
                    </a:ext>
                  </a:extLst>
                </a:gridCol>
                <a:gridCol w="1284505">
                  <a:extLst>
                    <a:ext uri="{9D8B030D-6E8A-4147-A177-3AD203B41FA5}">
                      <a16:colId xmlns:a16="http://schemas.microsoft.com/office/drawing/2014/main" val="3591331437"/>
                    </a:ext>
                  </a:extLst>
                </a:gridCol>
                <a:gridCol w="1340353">
                  <a:extLst>
                    <a:ext uri="{9D8B030D-6E8A-4147-A177-3AD203B41FA5}">
                      <a16:colId xmlns:a16="http://schemas.microsoft.com/office/drawing/2014/main" val="1389522547"/>
                    </a:ext>
                  </a:extLst>
                </a:gridCol>
              </a:tblGrid>
              <a:tr h="469363">
                <a:tc>
                  <a:txBody>
                    <a:bodyPr/>
                    <a:lstStyle/>
                    <a:p>
                      <a:pPr>
                        <a:lnSpc>
                          <a:spcPct val="107000"/>
                        </a:lnSpc>
                        <a:spcBef>
                          <a:spcPts val="600"/>
                        </a:spcBef>
                        <a:spcAft>
                          <a:spcPts val="600"/>
                        </a:spcAft>
                      </a:pPr>
                      <a:r>
                        <a:rPr lang="en-US" sz="1400" kern="0" dirty="0">
                          <a:effectLst/>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Bef>
                          <a:spcPts val="600"/>
                        </a:spcBef>
                        <a:spcAft>
                          <a:spcPts val="600"/>
                        </a:spcAft>
                      </a:pPr>
                      <a:r>
                        <a:rPr lang="en-US" sz="1400" kern="0" dirty="0">
                          <a:effectLst/>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Bef>
                          <a:spcPts val="600"/>
                        </a:spcBef>
                        <a:spcAft>
                          <a:spcPts val="600"/>
                        </a:spcAft>
                      </a:pPr>
                      <a:r>
                        <a:rPr lang="en-US" sz="1400" kern="0" dirty="0">
                          <a:effectLst/>
                        </a:rPr>
                        <a:t>OECD delineation</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Bef>
                          <a:spcPts val="600"/>
                        </a:spcBef>
                        <a:spcAft>
                          <a:spcPts val="600"/>
                        </a:spcAft>
                      </a:pPr>
                      <a:r>
                        <a:rPr lang="en-US" sz="1400" kern="0">
                          <a:effectLst/>
                        </a:rPr>
                        <a:t>EPO delineation</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016570068"/>
                  </a:ext>
                </a:extLst>
              </a:tr>
              <a:tr h="469363">
                <a:tc>
                  <a:txBody>
                    <a:bodyPr/>
                    <a:lstStyle/>
                    <a:p>
                      <a:pPr>
                        <a:lnSpc>
                          <a:spcPct val="107000"/>
                        </a:lnSpc>
                        <a:spcBef>
                          <a:spcPts val="600"/>
                        </a:spcBef>
                        <a:spcAft>
                          <a:spcPts val="600"/>
                        </a:spcAft>
                      </a:pPr>
                      <a:r>
                        <a:rPr lang="en-US" sz="1400" kern="0">
                          <a:effectLst/>
                        </a:rPr>
                        <a:t>EPO delineation</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Bef>
                          <a:spcPts val="600"/>
                        </a:spcBef>
                        <a:spcAft>
                          <a:spcPts val="600"/>
                        </a:spcAft>
                      </a:pPr>
                      <a:r>
                        <a:rPr lang="en-US" sz="1400" kern="0">
                          <a:effectLst/>
                        </a:rPr>
                        <a:t>Corr. Coëff.</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Bef>
                          <a:spcPts val="600"/>
                        </a:spcBef>
                        <a:spcAft>
                          <a:spcPts val="600"/>
                        </a:spcAft>
                      </a:pPr>
                      <a:r>
                        <a:rPr lang="en-US" sz="1400" kern="0" dirty="0">
                          <a:effectLst/>
                        </a:rPr>
                        <a:t>,818**</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Bef>
                          <a:spcPts val="600"/>
                        </a:spcBef>
                        <a:spcAft>
                          <a:spcPts val="600"/>
                        </a:spcAft>
                      </a:pPr>
                      <a:r>
                        <a:rPr lang="en-US" sz="1400" kern="0" dirty="0">
                          <a:effectLst/>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492163279"/>
                  </a:ext>
                </a:extLst>
              </a:tr>
              <a:tr h="245418">
                <a:tc>
                  <a:txBody>
                    <a:bodyPr/>
                    <a:lstStyle/>
                    <a:p>
                      <a:pPr>
                        <a:lnSpc>
                          <a:spcPct val="107000"/>
                        </a:lnSpc>
                        <a:spcBef>
                          <a:spcPts val="600"/>
                        </a:spcBef>
                        <a:spcAft>
                          <a:spcPts val="600"/>
                        </a:spcAft>
                      </a:pPr>
                      <a:r>
                        <a:rPr lang="en-US" sz="1400" kern="0">
                          <a:effectLst/>
                        </a:rPr>
                        <a:t> </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Bef>
                          <a:spcPts val="600"/>
                        </a:spcBef>
                        <a:spcAft>
                          <a:spcPts val="600"/>
                        </a:spcAft>
                      </a:pPr>
                      <a:r>
                        <a:rPr lang="en-US" sz="1400" kern="0">
                          <a:effectLst/>
                        </a:rPr>
                        <a:t>(Sign. Level)</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Bef>
                          <a:spcPts val="600"/>
                        </a:spcBef>
                        <a:spcAft>
                          <a:spcPts val="600"/>
                        </a:spcAft>
                      </a:pPr>
                      <a:r>
                        <a:rPr lang="en-US" sz="1400" kern="0">
                          <a:effectLst/>
                        </a:rPr>
                        <a:t>(&lt;,001)</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Bef>
                          <a:spcPts val="600"/>
                        </a:spcBef>
                        <a:spcAft>
                          <a:spcPts val="600"/>
                        </a:spcAft>
                      </a:pPr>
                      <a:r>
                        <a:rPr lang="en-US" sz="1400" kern="0" dirty="0">
                          <a:effectLst/>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930587542"/>
                  </a:ext>
                </a:extLst>
              </a:tr>
              <a:tr h="469363">
                <a:tc>
                  <a:txBody>
                    <a:bodyPr/>
                    <a:lstStyle/>
                    <a:p>
                      <a:pPr>
                        <a:lnSpc>
                          <a:spcPct val="107000"/>
                        </a:lnSpc>
                        <a:spcBef>
                          <a:spcPts val="600"/>
                        </a:spcBef>
                        <a:spcAft>
                          <a:spcPts val="600"/>
                        </a:spcAft>
                      </a:pPr>
                      <a:r>
                        <a:rPr lang="en-US" sz="1400" kern="0">
                          <a:effectLst/>
                        </a:rPr>
                        <a:t>WIPO delineation</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Bef>
                          <a:spcPts val="600"/>
                        </a:spcBef>
                        <a:spcAft>
                          <a:spcPts val="600"/>
                        </a:spcAft>
                      </a:pPr>
                      <a:r>
                        <a:rPr lang="en-US" sz="1400" kern="0">
                          <a:effectLst/>
                        </a:rPr>
                        <a:t>Corr. Coëff.</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Bef>
                          <a:spcPts val="600"/>
                        </a:spcBef>
                        <a:spcAft>
                          <a:spcPts val="600"/>
                        </a:spcAft>
                      </a:pPr>
                      <a:r>
                        <a:rPr lang="en-US" sz="1400" kern="0">
                          <a:effectLst/>
                        </a:rPr>
                        <a:t>,427*</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Bef>
                          <a:spcPts val="600"/>
                        </a:spcBef>
                        <a:spcAft>
                          <a:spcPts val="600"/>
                        </a:spcAft>
                      </a:pPr>
                      <a:r>
                        <a:rPr lang="en-US" sz="1400" kern="0" dirty="0">
                          <a:effectLst/>
                        </a:rPr>
                        <a:t>,393*</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714823032"/>
                  </a:ext>
                </a:extLst>
              </a:tr>
              <a:tr h="255644">
                <a:tc>
                  <a:txBody>
                    <a:bodyPr/>
                    <a:lstStyle/>
                    <a:p>
                      <a:pPr>
                        <a:lnSpc>
                          <a:spcPct val="107000"/>
                        </a:lnSpc>
                        <a:spcBef>
                          <a:spcPts val="600"/>
                        </a:spcBef>
                        <a:spcAft>
                          <a:spcPts val="600"/>
                        </a:spcAft>
                      </a:pPr>
                      <a:r>
                        <a:rPr lang="en-US" sz="1400" kern="0">
                          <a:effectLst/>
                        </a:rPr>
                        <a:t> </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Bef>
                          <a:spcPts val="600"/>
                        </a:spcBef>
                        <a:spcAft>
                          <a:spcPts val="600"/>
                        </a:spcAft>
                      </a:pPr>
                      <a:r>
                        <a:rPr lang="en-US" sz="1400" kern="0">
                          <a:effectLst/>
                        </a:rPr>
                        <a:t>(Sign. Level)</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Bef>
                          <a:spcPts val="600"/>
                        </a:spcBef>
                        <a:spcAft>
                          <a:spcPts val="600"/>
                        </a:spcAft>
                      </a:pPr>
                      <a:r>
                        <a:rPr lang="en-US" sz="1400" kern="0">
                          <a:effectLst/>
                        </a:rPr>
                        <a:t>(-0,026)</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Bef>
                          <a:spcPts val="600"/>
                        </a:spcBef>
                        <a:spcAft>
                          <a:spcPts val="600"/>
                        </a:spcAft>
                      </a:pPr>
                      <a:r>
                        <a:rPr lang="en-US" sz="1400" kern="0" dirty="0">
                          <a:effectLst/>
                        </a:rPr>
                        <a:t>(-0,042)</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566356396"/>
                  </a:ext>
                </a:extLst>
              </a:tr>
            </a:tbl>
          </a:graphicData>
        </a:graphic>
      </p:graphicFrame>
      <p:sp>
        <p:nvSpPr>
          <p:cNvPr id="4" name="TextBox 3">
            <a:extLst>
              <a:ext uri="{FF2B5EF4-FFF2-40B4-BE49-F238E27FC236}">
                <a16:creationId xmlns:a16="http://schemas.microsoft.com/office/drawing/2014/main" id="{377EF2B3-DB46-3073-47B9-E8234B766A43}"/>
              </a:ext>
            </a:extLst>
          </p:cNvPr>
          <p:cNvSpPr txBox="1"/>
          <p:nvPr/>
        </p:nvSpPr>
        <p:spPr>
          <a:xfrm>
            <a:off x="832322" y="2082335"/>
            <a:ext cx="5263678" cy="338554"/>
          </a:xfrm>
          <a:prstGeom prst="rect">
            <a:avLst/>
          </a:prstGeom>
          <a:noFill/>
        </p:spPr>
        <p:txBody>
          <a:bodyPr wrap="square" rtlCol="0">
            <a:spAutoFit/>
          </a:bodyPr>
          <a:lstStyle/>
          <a:p>
            <a:pPr algn="ctr"/>
            <a:r>
              <a:rPr lang="en-US" sz="1600" b="1" dirty="0"/>
              <a:t>Rank order correlations (Spearman’s rho)</a:t>
            </a:r>
          </a:p>
        </p:txBody>
      </p:sp>
    </p:spTree>
    <p:extLst>
      <p:ext uri="{BB962C8B-B14F-4D97-AF65-F5344CB8AC3E}">
        <p14:creationId xmlns:p14="http://schemas.microsoft.com/office/powerpoint/2010/main" val="1360266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1">
            <a:extLst>
              <a:ext uri="{FF2B5EF4-FFF2-40B4-BE49-F238E27FC236}">
                <a16:creationId xmlns:a16="http://schemas.microsoft.com/office/drawing/2014/main" id="{709D2AB0-413D-7E59-7A4B-4D603BEE5E4C}"/>
              </a:ext>
            </a:extLst>
          </p:cNvPr>
          <p:cNvGraphicFramePr>
            <a:graphicFrameLocks noGrp="1"/>
          </p:cNvGraphicFramePr>
          <p:nvPr>
            <p:ph idx="1"/>
            <p:extLst>
              <p:ext uri="{D42A27DB-BD31-4B8C-83A1-F6EECF244321}">
                <p14:modId xmlns:p14="http://schemas.microsoft.com/office/powerpoint/2010/main" val="3810044169"/>
              </p:ext>
            </p:extLst>
          </p:nvPr>
        </p:nvGraphicFramePr>
        <p:xfrm>
          <a:off x="575400" y="1268730"/>
          <a:ext cx="11041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6">
            <a:extLst>
              <a:ext uri="{FF2B5EF4-FFF2-40B4-BE49-F238E27FC236}">
                <a16:creationId xmlns:a16="http://schemas.microsoft.com/office/drawing/2014/main" id="{B42642B1-A124-4678-8F3A-068BC66E946D}"/>
              </a:ext>
            </a:extLst>
          </p:cNvPr>
          <p:cNvSpPr txBox="1">
            <a:spLocks/>
          </p:cNvSpPr>
          <p:nvPr/>
        </p:nvSpPr>
        <p:spPr>
          <a:xfrm>
            <a:off x="0" y="1"/>
            <a:ext cx="12192000" cy="7633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0" tIns="0" rIns="0" bIns="0" rtlCol="0" anchor="ctr" anchorCtr="0">
            <a:normAutofit/>
          </a:bodyPr>
          <a:lstStyle>
            <a:lvl1pPr algn="l" defTabSz="914377"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GB" sz="3600" dirty="0">
                <a:solidFill>
                  <a:schemeClr val="accent4"/>
                </a:solidFill>
              </a:rPr>
              <a:t>	</a:t>
            </a:r>
            <a:r>
              <a:rPr lang="en-GB" sz="3600" b="1" dirty="0">
                <a:solidFill>
                  <a:schemeClr val="accent4"/>
                </a:solidFill>
              </a:rPr>
              <a:t>Comparing delineations</a:t>
            </a:r>
          </a:p>
        </p:txBody>
      </p:sp>
      <p:pic>
        <p:nvPicPr>
          <p:cNvPr id="3" name="Graphic 2" descr="Badge Question Mark with solid fill">
            <a:extLst>
              <a:ext uri="{FF2B5EF4-FFF2-40B4-BE49-F238E27FC236}">
                <a16:creationId xmlns:a16="http://schemas.microsoft.com/office/drawing/2014/main" id="{842027F6-35B9-FD3A-6A09-0C8102AC0D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5867" y="4865512"/>
            <a:ext cx="589844" cy="589844"/>
          </a:xfrm>
          <a:prstGeom prst="rect">
            <a:avLst/>
          </a:prstGeom>
        </p:spPr>
      </p:pic>
    </p:spTree>
    <p:extLst>
      <p:ext uri="{BB962C8B-B14F-4D97-AF65-F5344CB8AC3E}">
        <p14:creationId xmlns:p14="http://schemas.microsoft.com/office/powerpoint/2010/main" val="1403520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42642B1-A124-4678-8F3A-068BC66E946D}"/>
              </a:ext>
            </a:extLst>
          </p:cNvPr>
          <p:cNvSpPr txBox="1">
            <a:spLocks/>
          </p:cNvSpPr>
          <p:nvPr/>
        </p:nvSpPr>
        <p:spPr>
          <a:xfrm>
            <a:off x="0" y="1"/>
            <a:ext cx="12192000" cy="7633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0" tIns="0" rIns="0" bIns="0" rtlCol="0" anchor="ctr" anchorCtr="0">
            <a:normAutofit/>
          </a:bodyPr>
          <a:lstStyle>
            <a:lvl1pPr algn="l" defTabSz="914377"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GB" sz="3600">
                <a:solidFill>
                  <a:schemeClr val="accent4"/>
                </a:solidFill>
              </a:rPr>
              <a:t>	</a:t>
            </a:r>
            <a:r>
              <a:rPr lang="en-GB" sz="3600" b="1">
                <a:solidFill>
                  <a:schemeClr val="accent4"/>
                </a:solidFill>
              </a:rPr>
              <a:t>Capturing circularity?	</a:t>
            </a:r>
            <a:endParaRPr lang="en-GB" sz="3600" b="1" dirty="0">
              <a:solidFill>
                <a:schemeClr val="accent4"/>
              </a:solidFill>
            </a:endParaRPr>
          </a:p>
        </p:txBody>
      </p:sp>
      <p:sp>
        <p:nvSpPr>
          <p:cNvPr id="6" name="Content Placeholder 5">
            <a:extLst>
              <a:ext uri="{FF2B5EF4-FFF2-40B4-BE49-F238E27FC236}">
                <a16:creationId xmlns:a16="http://schemas.microsoft.com/office/drawing/2014/main" id="{F4C60BF4-D76F-997E-FE2D-E9E5FF667FFB}"/>
              </a:ext>
            </a:extLst>
          </p:cNvPr>
          <p:cNvSpPr>
            <a:spLocks noGrp="1"/>
          </p:cNvSpPr>
          <p:nvPr>
            <p:ph idx="1"/>
          </p:nvPr>
        </p:nvSpPr>
        <p:spPr>
          <a:xfrm>
            <a:off x="575400" y="1197000"/>
            <a:ext cx="11041200" cy="4953634"/>
          </a:xfrm>
        </p:spPr>
        <p:txBody>
          <a:bodyPr>
            <a:normAutofit/>
          </a:bodyPr>
          <a:lstStyle/>
          <a:p>
            <a:pPr marL="0" indent="0">
              <a:buNone/>
            </a:pPr>
            <a:r>
              <a:rPr lang="en-US" b="1" dirty="0"/>
              <a:t>Case illustration: </a:t>
            </a:r>
          </a:p>
          <a:p>
            <a:endParaRPr lang="en-US" dirty="0"/>
          </a:p>
          <a:p>
            <a:pPr lvl="1"/>
            <a:r>
              <a:rPr lang="en-US" dirty="0"/>
              <a:t>3 companies specialized in developing machines and procedures for sorting materials. </a:t>
            </a:r>
          </a:p>
          <a:p>
            <a:pPr lvl="1"/>
            <a:endParaRPr lang="en-US" dirty="0"/>
          </a:p>
          <a:p>
            <a:pPr lvl="1"/>
            <a:endParaRPr lang="en-US" dirty="0"/>
          </a:p>
          <a:p>
            <a:pPr lvl="1"/>
            <a:endParaRPr lang="en-US" dirty="0"/>
          </a:p>
          <a:p>
            <a:pPr lvl="1"/>
            <a:endParaRPr lang="en-US" dirty="0"/>
          </a:p>
          <a:p>
            <a:pPr lvl="1"/>
            <a:endParaRPr lang="en-US" dirty="0"/>
          </a:p>
          <a:p>
            <a:pPr marL="457189" lvl="1" indent="0">
              <a:buNone/>
            </a:pPr>
            <a:endParaRPr lang="en-US" dirty="0">
              <a:sym typeface="Wingdings" panose="05000000000000000000" pitchFamily="2" charset="2"/>
            </a:endParaRPr>
          </a:p>
          <a:p>
            <a:pPr marL="457189" lvl="1" indent="0">
              <a:buNone/>
            </a:pPr>
            <a:r>
              <a:rPr lang="en-US" dirty="0">
                <a:sym typeface="Wingdings" panose="05000000000000000000" pitchFamily="2" charset="2"/>
              </a:rPr>
              <a:t> </a:t>
            </a:r>
            <a:r>
              <a:rPr lang="en-US" dirty="0"/>
              <a:t>Directly contributing to circular economy</a:t>
            </a:r>
          </a:p>
          <a:p>
            <a:pPr lvl="1"/>
            <a:endParaRPr lang="en-US" dirty="0"/>
          </a:p>
        </p:txBody>
      </p:sp>
      <p:pic>
        <p:nvPicPr>
          <p:cNvPr id="1026" name="Picture 2">
            <a:extLst>
              <a:ext uri="{FF2B5EF4-FFF2-40B4-BE49-F238E27FC236}">
                <a16:creationId xmlns:a16="http://schemas.microsoft.com/office/drawing/2014/main" id="{722E6C87-FD21-B6D7-8848-73AB10E03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384" y="3305881"/>
            <a:ext cx="1847850" cy="3238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white text on a black background&#10;&#10;Description automatically generated">
            <a:extLst>
              <a:ext uri="{FF2B5EF4-FFF2-40B4-BE49-F238E27FC236}">
                <a16:creationId xmlns:a16="http://schemas.microsoft.com/office/drawing/2014/main" id="{926E59EA-947D-A06D-256F-463AACD09A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4320" y="3311899"/>
            <a:ext cx="2331922" cy="571550"/>
          </a:xfrm>
          <a:prstGeom prst="rect">
            <a:avLst/>
          </a:prstGeom>
        </p:spPr>
      </p:pic>
      <p:pic>
        <p:nvPicPr>
          <p:cNvPr id="8" name="Picture 7" descr="A black text on a white background&#10;&#10;Description automatically generated">
            <a:extLst>
              <a:ext uri="{FF2B5EF4-FFF2-40B4-BE49-F238E27FC236}">
                <a16:creationId xmlns:a16="http://schemas.microsoft.com/office/drawing/2014/main" id="{67B7EFF1-3338-E5A2-BD4B-6DCA8C0C10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7687" y="3132497"/>
            <a:ext cx="2415749" cy="670618"/>
          </a:xfrm>
          <a:prstGeom prst="rect">
            <a:avLst/>
          </a:prstGeom>
        </p:spPr>
      </p:pic>
      <p:sp>
        <p:nvSpPr>
          <p:cNvPr id="2" name="TextBox 1">
            <a:extLst>
              <a:ext uri="{FF2B5EF4-FFF2-40B4-BE49-F238E27FC236}">
                <a16:creationId xmlns:a16="http://schemas.microsoft.com/office/drawing/2014/main" id="{17B24576-759B-A7B4-BC97-AEB919CFA15B}"/>
              </a:ext>
            </a:extLst>
          </p:cNvPr>
          <p:cNvSpPr txBox="1"/>
          <p:nvPr/>
        </p:nvSpPr>
        <p:spPr>
          <a:xfrm>
            <a:off x="473220" y="4108506"/>
            <a:ext cx="3779603" cy="523220"/>
          </a:xfrm>
          <a:prstGeom prst="rect">
            <a:avLst/>
          </a:prstGeom>
          <a:noFill/>
        </p:spPr>
        <p:txBody>
          <a:bodyPr wrap="square" rtlCol="0">
            <a:spAutoFit/>
          </a:bodyPr>
          <a:lstStyle/>
          <a:p>
            <a:r>
              <a:rPr lang="en-US" sz="1400" i="1" dirty="0"/>
              <a:t>Solutions that enable the circular economy with advanced collection and sorting systems</a:t>
            </a:r>
            <a:endParaRPr lang="en-US" i="1" dirty="0"/>
          </a:p>
        </p:txBody>
      </p:sp>
      <p:sp>
        <p:nvSpPr>
          <p:cNvPr id="4" name="TextBox 3">
            <a:extLst>
              <a:ext uri="{FF2B5EF4-FFF2-40B4-BE49-F238E27FC236}">
                <a16:creationId xmlns:a16="http://schemas.microsoft.com/office/drawing/2014/main" id="{0F20BCAC-AB48-E06C-B223-7230089482F3}"/>
              </a:ext>
            </a:extLst>
          </p:cNvPr>
          <p:cNvSpPr txBox="1"/>
          <p:nvPr/>
        </p:nvSpPr>
        <p:spPr>
          <a:xfrm>
            <a:off x="4448201" y="4084220"/>
            <a:ext cx="4049486" cy="738664"/>
          </a:xfrm>
          <a:prstGeom prst="rect">
            <a:avLst/>
          </a:prstGeom>
          <a:noFill/>
        </p:spPr>
        <p:txBody>
          <a:bodyPr wrap="square" rtlCol="0">
            <a:spAutoFit/>
          </a:bodyPr>
          <a:lstStyle/>
          <a:p>
            <a:r>
              <a:rPr lang="en-US" sz="1400" i="1" dirty="0"/>
              <a:t>NIR spectroscopy solutions to enable proper sorting of material, improving recyclability</a:t>
            </a:r>
          </a:p>
          <a:p>
            <a:r>
              <a:rPr lang="en-US" sz="1400" i="1" dirty="0"/>
              <a:t>and recycling streams</a:t>
            </a:r>
            <a:endParaRPr lang="en-US" i="1" dirty="0"/>
          </a:p>
        </p:txBody>
      </p:sp>
      <p:sp>
        <p:nvSpPr>
          <p:cNvPr id="7" name="TextBox 6">
            <a:extLst>
              <a:ext uri="{FF2B5EF4-FFF2-40B4-BE49-F238E27FC236}">
                <a16:creationId xmlns:a16="http://schemas.microsoft.com/office/drawing/2014/main" id="{04D74AFC-0976-1F3C-8AF7-EE9FAA1B1F2F}"/>
              </a:ext>
            </a:extLst>
          </p:cNvPr>
          <p:cNvSpPr txBox="1"/>
          <p:nvPr/>
        </p:nvSpPr>
        <p:spPr>
          <a:xfrm>
            <a:off x="8508480" y="3980794"/>
            <a:ext cx="3441940" cy="1169551"/>
          </a:xfrm>
          <a:prstGeom prst="rect">
            <a:avLst/>
          </a:prstGeom>
          <a:noFill/>
        </p:spPr>
        <p:txBody>
          <a:bodyPr wrap="square" rtlCol="0">
            <a:spAutoFit/>
          </a:bodyPr>
          <a:lstStyle/>
          <a:p>
            <a:r>
              <a:rPr lang="en-US" sz="1400" i="1" dirty="0"/>
              <a:t>Sorting and baling systems for the textile and recycling industries, with (</a:t>
            </a:r>
            <a:r>
              <a:rPr lang="en-US" sz="1400" i="1" dirty="0" err="1"/>
              <a:t>a.o.</a:t>
            </a:r>
            <a:r>
              <a:rPr lang="en-US" sz="1400" i="1" dirty="0"/>
              <a:t>) AI-based models to identify and separate textiles based on fiber composition and color properties</a:t>
            </a:r>
          </a:p>
        </p:txBody>
      </p:sp>
    </p:spTree>
    <p:extLst>
      <p:ext uri="{BB962C8B-B14F-4D97-AF65-F5344CB8AC3E}">
        <p14:creationId xmlns:p14="http://schemas.microsoft.com/office/powerpoint/2010/main" val="459536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42642B1-A124-4678-8F3A-068BC66E946D}"/>
              </a:ext>
            </a:extLst>
          </p:cNvPr>
          <p:cNvSpPr txBox="1">
            <a:spLocks/>
          </p:cNvSpPr>
          <p:nvPr/>
        </p:nvSpPr>
        <p:spPr>
          <a:xfrm>
            <a:off x="0" y="1"/>
            <a:ext cx="12192000" cy="7633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0" tIns="0" rIns="0" bIns="0" rtlCol="0" anchor="ctr" anchorCtr="0">
            <a:normAutofit/>
          </a:bodyPr>
          <a:lstStyle>
            <a:lvl1pPr algn="l" defTabSz="914377"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GB" sz="3600">
                <a:solidFill>
                  <a:schemeClr val="accent4"/>
                </a:solidFill>
              </a:rPr>
              <a:t>	</a:t>
            </a:r>
            <a:r>
              <a:rPr lang="en-GB" sz="3600" b="1">
                <a:solidFill>
                  <a:schemeClr val="accent4"/>
                </a:solidFill>
              </a:rPr>
              <a:t>Capturing circularity?	</a:t>
            </a:r>
            <a:endParaRPr lang="en-GB" sz="3600" b="1" dirty="0">
              <a:solidFill>
                <a:schemeClr val="accent4"/>
              </a:solidFill>
            </a:endParaRPr>
          </a:p>
        </p:txBody>
      </p:sp>
      <p:sp>
        <p:nvSpPr>
          <p:cNvPr id="6" name="Content Placeholder 5">
            <a:extLst>
              <a:ext uri="{FF2B5EF4-FFF2-40B4-BE49-F238E27FC236}">
                <a16:creationId xmlns:a16="http://schemas.microsoft.com/office/drawing/2014/main" id="{F4C60BF4-D76F-997E-FE2D-E9E5FF667FFB}"/>
              </a:ext>
            </a:extLst>
          </p:cNvPr>
          <p:cNvSpPr>
            <a:spLocks noGrp="1"/>
          </p:cNvSpPr>
          <p:nvPr>
            <p:ph idx="1"/>
          </p:nvPr>
        </p:nvSpPr>
        <p:spPr>
          <a:xfrm>
            <a:off x="575400" y="1197000"/>
            <a:ext cx="11041200" cy="4464000"/>
          </a:xfrm>
        </p:spPr>
        <p:txBody>
          <a:bodyPr/>
          <a:lstStyle/>
          <a:p>
            <a:pPr lvl="1"/>
            <a:r>
              <a:rPr lang="en-US" dirty="0"/>
              <a:t>Expectation: 	their patent portfolios would be identified as belonging to 			‘circular’ technologies</a:t>
            </a:r>
          </a:p>
          <a:p>
            <a:pPr lvl="1"/>
            <a:endParaRPr lang="en-US" dirty="0"/>
          </a:p>
          <a:p>
            <a:pPr lvl="1"/>
            <a:r>
              <a:rPr lang="en-US" dirty="0"/>
              <a:t>Reality: 		less than 20% of their patents are captured by the 				delineations</a:t>
            </a:r>
          </a:p>
        </p:txBody>
      </p:sp>
      <p:graphicFrame>
        <p:nvGraphicFramePr>
          <p:cNvPr id="7" name="Table 6">
            <a:extLst>
              <a:ext uri="{FF2B5EF4-FFF2-40B4-BE49-F238E27FC236}">
                <a16:creationId xmlns:a16="http://schemas.microsoft.com/office/drawing/2014/main" id="{96E5BA3F-C797-4AEC-061B-8A3239F90B20}"/>
              </a:ext>
            </a:extLst>
          </p:cNvPr>
          <p:cNvGraphicFramePr>
            <a:graphicFrameLocks noGrp="1"/>
          </p:cNvGraphicFramePr>
          <p:nvPr>
            <p:extLst>
              <p:ext uri="{D42A27DB-BD31-4B8C-83A1-F6EECF244321}">
                <p14:modId xmlns:p14="http://schemas.microsoft.com/office/powerpoint/2010/main" val="743762091"/>
              </p:ext>
            </p:extLst>
          </p:nvPr>
        </p:nvGraphicFramePr>
        <p:xfrm>
          <a:off x="3463290" y="3691890"/>
          <a:ext cx="7318920" cy="1569059"/>
        </p:xfrm>
        <a:graphic>
          <a:graphicData uri="http://schemas.openxmlformats.org/drawingml/2006/table">
            <a:tbl>
              <a:tblPr firstRow="1" firstCol="1">
                <a:tableStyleId>{B301B821-A1FF-4177-AEE7-76D212191A09}</a:tableStyleId>
              </a:tblPr>
              <a:tblGrid>
                <a:gridCol w="2101112">
                  <a:extLst>
                    <a:ext uri="{9D8B030D-6E8A-4147-A177-3AD203B41FA5}">
                      <a16:colId xmlns:a16="http://schemas.microsoft.com/office/drawing/2014/main" val="1698754347"/>
                    </a:ext>
                  </a:extLst>
                </a:gridCol>
                <a:gridCol w="1615901">
                  <a:extLst>
                    <a:ext uri="{9D8B030D-6E8A-4147-A177-3AD203B41FA5}">
                      <a16:colId xmlns:a16="http://schemas.microsoft.com/office/drawing/2014/main" val="3012275498"/>
                    </a:ext>
                  </a:extLst>
                </a:gridCol>
                <a:gridCol w="1253298">
                  <a:extLst>
                    <a:ext uri="{9D8B030D-6E8A-4147-A177-3AD203B41FA5}">
                      <a16:colId xmlns:a16="http://schemas.microsoft.com/office/drawing/2014/main" val="4063811286"/>
                    </a:ext>
                  </a:extLst>
                </a:gridCol>
                <a:gridCol w="1147974">
                  <a:extLst>
                    <a:ext uri="{9D8B030D-6E8A-4147-A177-3AD203B41FA5}">
                      <a16:colId xmlns:a16="http://schemas.microsoft.com/office/drawing/2014/main" val="3359872218"/>
                    </a:ext>
                  </a:extLst>
                </a:gridCol>
                <a:gridCol w="1200635">
                  <a:extLst>
                    <a:ext uri="{9D8B030D-6E8A-4147-A177-3AD203B41FA5}">
                      <a16:colId xmlns:a16="http://schemas.microsoft.com/office/drawing/2014/main" val="92438890"/>
                    </a:ext>
                  </a:extLst>
                </a:gridCol>
              </a:tblGrid>
              <a:tr h="435850">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Total # patents</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 in WIPO</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 in EPO</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 in OECD</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56587422"/>
                  </a:ext>
                </a:extLst>
              </a:tr>
              <a:tr h="435850">
                <a:tc>
                  <a:txBody>
                    <a:bodyPr/>
                    <a:lstStyle/>
                    <a:p>
                      <a:pPr algn="l" fontAlgn="b"/>
                      <a:r>
                        <a:rPr lang="en-US" sz="1400" u="none" strike="noStrike">
                          <a:effectLst/>
                        </a:rPr>
                        <a:t>TOMRA SORTING</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41737544"/>
                  </a:ext>
                </a:extLst>
              </a:tr>
              <a:tr h="232453">
                <a:tc>
                  <a:txBody>
                    <a:bodyPr/>
                    <a:lstStyle/>
                    <a:p>
                      <a:pPr algn="l" fontAlgn="b"/>
                      <a:r>
                        <a:rPr lang="en-US" sz="1400" u="none" strike="noStrike">
                          <a:effectLst/>
                        </a:rPr>
                        <a:t>TOMRA SYS</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11550096"/>
                  </a:ext>
                </a:extLst>
              </a:tr>
              <a:tr h="232453">
                <a:tc>
                  <a:txBody>
                    <a:bodyPr/>
                    <a:lstStyle/>
                    <a:p>
                      <a:pPr algn="l" fontAlgn="b"/>
                      <a:r>
                        <a:rPr lang="en-US" sz="1400" u="none" strike="noStrike">
                          <a:effectLst/>
                        </a:rPr>
                        <a:t>TRINAMIX</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74</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19%</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15%</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15%</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13266069"/>
                  </a:ext>
                </a:extLst>
              </a:tr>
              <a:tr h="232453">
                <a:tc>
                  <a:txBody>
                    <a:bodyPr/>
                    <a:lstStyle/>
                    <a:p>
                      <a:pPr algn="l" fontAlgn="b"/>
                      <a:r>
                        <a:rPr lang="en-US" sz="1400" u="none" strike="noStrike">
                          <a:effectLst/>
                        </a:rPr>
                        <a:t>VALVAN</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42618283"/>
                  </a:ext>
                </a:extLst>
              </a:tr>
            </a:tbl>
          </a:graphicData>
        </a:graphic>
      </p:graphicFrame>
    </p:spTree>
    <p:extLst>
      <p:ext uri="{BB962C8B-B14F-4D97-AF65-F5344CB8AC3E}">
        <p14:creationId xmlns:p14="http://schemas.microsoft.com/office/powerpoint/2010/main" val="66977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
            <a:extLst>
              <a:ext uri="{FF2B5EF4-FFF2-40B4-BE49-F238E27FC236}">
                <a16:creationId xmlns:a16="http://schemas.microsoft.com/office/drawing/2014/main" id="{A92BE86A-C85F-A660-D971-423B2B46A168}"/>
              </a:ext>
            </a:extLst>
          </p:cNvPr>
          <p:cNvGraphicFramePr>
            <a:graphicFrameLocks noGrp="1"/>
          </p:cNvGraphicFramePr>
          <p:nvPr>
            <p:ph idx="1"/>
            <p:extLst>
              <p:ext uri="{D42A27DB-BD31-4B8C-83A1-F6EECF244321}">
                <p14:modId xmlns:p14="http://schemas.microsoft.com/office/powerpoint/2010/main" val="803449633"/>
              </p:ext>
            </p:extLst>
          </p:nvPr>
        </p:nvGraphicFramePr>
        <p:xfrm>
          <a:off x="217170" y="1062990"/>
          <a:ext cx="11757660" cy="4983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6">
            <a:extLst>
              <a:ext uri="{FF2B5EF4-FFF2-40B4-BE49-F238E27FC236}">
                <a16:creationId xmlns:a16="http://schemas.microsoft.com/office/drawing/2014/main" id="{B42642B1-A124-4678-8F3A-068BC66E946D}"/>
              </a:ext>
            </a:extLst>
          </p:cNvPr>
          <p:cNvSpPr txBox="1">
            <a:spLocks/>
          </p:cNvSpPr>
          <p:nvPr/>
        </p:nvSpPr>
        <p:spPr>
          <a:xfrm>
            <a:off x="0" y="1"/>
            <a:ext cx="12192000" cy="7633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0" tIns="0" rIns="0" bIns="0" rtlCol="0" anchor="ctr" anchorCtr="0">
            <a:normAutofit/>
          </a:bodyPr>
          <a:lstStyle>
            <a:lvl1pPr algn="l" defTabSz="914377"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GB" sz="3600" dirty="0">
                <a:solidFill>
                  <a:schemeClr val="accent4"/>
                </a:solidFill>
              </a:rPr>
              <a:t>	</a:t>
            </a:r>
            <a:r>
              <a:rPr lang="en-GB" sz="3600" b="1" dirty="0">
                <a:solidFill>
                  <a:schemeClr val="accent4"/>
                </a:solidFill>
              </a:rPr>
              <a:t>Monitoring circularity: policy importance</a:t>
            </a:r>
          </a:p>
        </p:txBody>
      </p:sp>
    </p:spTree>
    <p:extLst>
      <p:ext uri="{BB962C8B-B14F-4D97-AF65-F5344CB8AC3E}">
        <p14:creationId xmlns:p14="http://schemas.microsoft.com/office/powerpoint/2010/main" val="3184248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42642B1-A124-4678-8F3A-068BC66E946D}"/>
              </a:ext>
            </a:extLst>
          </p:cNvPr>
          <p:cNvSpPr txBox="1">
            <a:spLocks/>
          </p:cNvSpPr>
          <p:nvPr/>
        </p:nvSpPr>
        <p:spPr>
          <a:xfrm>
            <a:off x="0" y="-67732"/>
            <a:ext cx="12192000" cy="7633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0" tIns="0" rIns="0" bIns="0" rtlCol="0" anchor="ctr" anchorCtr="0">
            <a:normAutofit/>
          </a:bodyPr>
          <a:lstStyle>
            <a:lvl1pPr algn="l" defTabSz="914377"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GB" sz="3600">
                <a:solidFill>
                  <a:schemeClr val="accent4"/>
                </a:solidFill>
              </a:rPr>
              <a:t>	</a:t>
            </a:r>
            <a:r>
              <a:rPr lang="en-GB" sz="3600" b="1">
                <a:solidFill>
                  <a:schemeClr val="accent4"/>
                </a:solidFill>
              </a:rPr>
              <a:t>Capturing circularity?	</a:t>
            </a:r>
            <a:endParaRPr lang="en-GB" sz="3600" b="1" dirty="0">
              <a:solidFill>
                <a:schemeClr val="accent4"/>
              </a:solidFill>
            </a:endParaRPr>
          </a:p>
        </p:txBody>
      </p:sp>
      <p:sp>
        <p:nvSpPr>
          <p:cNvPr id="6" name="Content Placeholder 5">
            <a:extLst>
              <a:ext uri="{FF2B5EF4-FFF2-40B4-BE49-F238E27FC236}">
                <a16:creationId xmlns:a16="http://schemas.microsoft.com/office/drawing/2014/main" id="{F4C60BF4-D76F-997E-FE2D-E9E5FF667FFB}"/>
              </a:ext>
            </a:extLst>
          </p:cNvPr>
          <p:cNvSpPr>
            <a:spLocks noGrp="1"/>
          </p:cNvSpPr>
          <p:nvPr>
            <p:ph idx="1"/>
          </p:nvPr>
        </p:nvSpPr>
        <p:spPr>
          <a:xfrm>
            <a:off x="575400" y="1197000"/>
            <a:ext cx="11041200" cy="4464000"/>
          </a:xfrm>
        </p:spPr>
        <p:txBody>
          <a:bodyPr/>
          <a:lstStyle/>
          <a:p>
            <a:pPr lvl="1"/>
            <a:r>
              <a:rPr lang="en-US" dirty="0"/>
              <a:t> A closer look at patent level:</a:t>
            </a:r>
          </a:p>
          <a:p>
            <a:pPr lvl="1"/>
            <a:endParaRPr lang="en-US" dirty="0"/>
          </a:p>
        </p:txBody>
      </p:sp>
      <p:graphicFrame>
        <p:nvGraphicFramePr>
          <p:cNvPr id="3" name="Table 2">
            <a:extLst>
              <a:ext uri="{FF2B5EF4-FFF2-40B4-BE49-F238E27FC236}">
                <a16:creationId xmlns:a16="http://schemas.microsoft.com/office/drawing/2014/main" id="{A8DB2454-CA4B-2068-EB58-66158EADCBE1}"/>
              </a:ext>
            </a:extLst>
          </p:cNvPr>
          <p:cNvGraphicFramePr>
            <a:graphicFrameLocks noGrp="1"/>
          </p:cNvGraphicFramePr>
          <p:nvPr>
            <p:extLst>
              <p:ext uri="{D42A27DB-BD31-4B8C-83A1-F6EECF244321}">
                <p14:modId xmlns:p14="http://schemas.microsoft.com/office/powerpoint/2010/main" val="4169406027"/>
              </p:ext>
            </p:extLst>
          </p:nvPr>
        </p:nvGraphicFramePr>
        <p:xfrm>
          <a:off x="485422" y="2052303"/>
          <a:ext cx="11277598" cy="4051066"/>
        </p:xfrm>
        <a:graphic>
          <a:graphicData uri="http://schemas.openxmlformats.org/drawingml/2006/table">
            <a:tbl>
              <a:tblPr>
                <a:tableStyleId>{BC89EF96-8CEA-46FF-86C4-4CE0E7609802}</a:tableStyleId>
              </a:tblPr>
              <a:tblGrid>
                <a:gridCol w="1695726">
                  <a:extLst>
                    <a:ext uri="{9D8B030D-6E8A-4147-A177-3AD203B41FA5}">
                      <a16:colId xmlns:a16="http://schemas.microsoft.com/office/drawing/2014/main" val="2564528175"/>
                    </a:ext>
                  </a:extLst>
                </a:gridCol>
                <a:gridCol w="1757017">
                  <a:extLst>
                    <a:ext uri="{9D8B030D-6E8A-4147-A177-3AD203B41FA5}">
                      <a16:colId xmlns:a16="http://schemas.microsoft.com/office/drawing/2014/main" val="1805203387"/>
                    </a:ext>
                  </a:extLst>
                </a:gridCol>
                <a:gridCol w="6578599">
                  <a:extLst>
                    <a:ext uri="{9D8B030D-6E8A-4147-A177-3AD203B41FA5}">
                      <a16:colId xmlns:a16="http://schemas.microsoft.com/office/drawing/2014/main" val="1030636170"/>
                    </a:ext>
                  </a:extLst>
                </a:gridCol>
                <a:gridCol w="1246256">
                  <a:extLst>
                    <a:ext uri="{9D8B030D-6E8A-4147-A177-3AD203B41FA5}">
                      <a16:colId xmlns:a16="http://schemas.microsoft.com/office/drawing/2014/main" val="2487188353"/>
                    </a:ext>
                  </a:extLst>
                </a:gridCol>
              </a:tblGrid>
              <a:tr h="426478">
                <a:tc>
                  <a:txBody>
                    <a:bodyPr/>
                    <a:lstStyle/>
                    <a:p>
                      <a:pPr algn="l" fontAlgn="t"/>
                      <a:r>
                        <a:rPr lang="en-US" sz="1600" b="1" u="none" strike="noStrike" dirty="0" err="1">
                          <a:solidFill>
                            <a:srgbClr val="FFFFFF"/>
                          </a:solidFill>
                          <a:effectLst/>
                        </a:rPr>
                        <a:t>Patent_number</a:t>
                      </a:r>
                      <a:endParaRPr lang="en-US" sz="1600" b="1" i="0" u="none" strike="noStrike" dirty="0">
                        <a:solidFill>
                          <a:srgbClr val="FFFFFF"/>
                        </a:solidFill>
                        <a:effectLst/>
                        <a:latin typeface="Calibri" panose="020F0502020204030204" pitchFamily="34" charset="0"/>
                      </a:endParaRPr>
                    </a:p>
                  </a:txBody>
                  <a:tcPr marL="7620" marR="7620" marT="7620" marB="0">
                    <a:solidFill>
                      <a:schemeClr val="tx2"/>
                    </a:solidFill>
                  </a:tcPr>
                </a:tc>
                <a:tc>
                  <a:txBody>
                    <a:bodyPr/>
                    <a:lstStyle/>
                    <a:p>
                      <a:pPr algn="l" fontAlgn="t"/>
                      <a:r>
                        <a:rPr lang="en-US" sz="1600" b="1" u="none" strike="noStrike" dirty="0">
                          <a:solidFill>
                            <a:srgbClr val="FFFFFF"/>
                          </a:solidFill>
                          <a:effectLst/>
                        </a:rPr>
                        <a:t>Application year</a:t>
                      </a:r>
                      <a:endParaRPr lang="en-US" sz="1600" b="1" i="0" u="none" strike="noStrike" dirty="0">
                        <a:solidFill>
                          <a:srgbClr val="FFFFFF"/>
                        </a:solidFill>
                        <a:effectLst/>
                        <a:latin typeface="Calibri" panose="020F0502020204030204" pitchFamily="34" charset="0"/>
                      </a:endParaRPr>
                    </a:p>
                  </a:txBody>
                  <a:tcPr marL="7620" marR="7620" marT="7620" marB="0">
                    <a:solidFill>
                      <a:schemeClr val="tx2"/>
                    </a:solidFill>
                  </a:tcPr>
                </a:tc>
                <a:tc>
                  <a:txBody>
                    <a:bodyPr/>
                    <a:lstStyle/>
                    <a:p>
                      <a:pPr algn="l" fontAlgn="t"/>
                      <a:r>
                        <a:rPr lang="en-US" sz="1600" b="1" u="none" strike="noStrike" dirty="0">
                          <a:solidFill>
                            <a:srgbClr val="FFFFFF"/>
                          </a:solidFill>
                          <a:effectLst/>
                        </a:rPr>
                        <a:t>Title</a:t>
                      </a:r>
                      <a:endParaRPr lang="en-US" sz="1600" b="1" i="0" u="none" strike="noStrike" dirty="0">
                        <a:solidFill>
                          <a:srgbClr val="FFFFFF"/>
                        </a:solidFill>
                        <a:effectLst/>
                        <a:latin typeface="Calibri" panose="020F0502020204030204" pitchFamily="34" charset="0"/>
                      </a:endParaRPr>
                    </a:p>
                  </a:txBody>
                  <a:tcPr marL="7620" marR="7620" marT="7620" marB="0">
                    <a:solidFill>
                      <a:schemeClr val="tx2"/>
                    </a:solidFill>
                  </a:tcPr>
                </a:tc>
                <a:tc>
                  <a:txBody>
                    <a:bodyPr/>
                    <a:lstStyle/>
                    <a:p>
                      <a:pPr algn="l" fontAlgn="t"/>
                      <a:r>
                        <a:rPr lang="en-US" sz="1600" b="1" u="none" strike="noStrike" dirty="0">
                          <a:solidFill>
                            <a:srgbClr val="FFFFFF"/>
                          </a:solidFill>
                          <a:effectLst/>
                        </a:rPr>
                        <a:t>Captured?</a:t>
                      </a:r>
                      <a:endParaRPr lang="en-US" sz="1600" b="1" i="0" u="none" strike="noStrike" dirty="0">
                        <a:solidFill>
                          <a:srgbClr val="FFFFFF"/>
                        </a:solidFill>
                        <a:effectLst/>
                        <a:latin typeface="Calibri" panose="020F0502020204030204" pitchFamily="34" charset="0"/>
                      </a:endParaRPr>
                    </a:p>
                  </a:txBody>
                  <a:tcPr marL="7620" marR="7620" marT="7620" marB="0">
                    <a:solidFill>
                      <a:schemeClr val="tx2"/>
                    </a:solidFill>
                  </a:tcPr>
                </a:tc>
                <a:extLst>
                  <a:ext uri="{0D108BD9-81ED-4DB2-BD59-A6C34878D82A}">
                    <a16:rowId xmlns:a16="http://schemas.microsoft.com/office/drawing/2014/main" val="741360627"/>
                  </a:ext>
                </a:extLst>
              </a:tr>
              <a:tr h="227455">
                <a:tc>
                  <a:txBody>
                    <a:bodyPr/>
                    <a:lstStyle/>
                    <a:p>
                      <a:pPr algn="l" fontAlgn="t"/>
                      <a:r>
                        <a:rPr lang="en-US" sz="1600" b="0" u="none" strike="noStrike">
                          <a:solidFill>
                            <a:srgbClr val="FF0000"/>
                          </a:solidFill>
                          <a:effectLst/>
                        </a:rPr>
                        <a:t>458401120</a:t>
                      </a:r>
                      <a:endParaRPr lang="en-US" sz="1600" b="0" i="0" u="none" strike="noStrike">
                        <a:solidFill>
                          <a:srgbClr val="FF0000"/>
                        </a:solidFill>
                        <a:effectLst/>
                        <a:latin typeface="Calibri" panose="020F0502020204030204" pitchFamily="34" charset="0"/>
                      </a:endParaRPr>
                    </a:p>
                  </a:txBody>
                  <a:tcPr marL="7620" marR="7620" marT="7620" marB="0"/>
                </a:tc>
                <a:tc>
                  <a:txBody>
                    <a:bodyPr/>
                    <a:lstStyle/>
                    <a:p>
                      <a:pPr algn="l" fontAlgn="t"/>
                      <a:r>
                        <a:rPr lang="en-US" sz="1600" b="0" u="none" strike="noStrike" dirty="0">
                          <a:solidFill>
                            <a:srgbClr val="FF0000"/>
                          </a:solidFill>
                          <a:effectLst/>
                        </a:rPr>
                        <a:t>2016</a:t>
                      </a:r>
                      <a:endParaRPr lang="en-US" sz="1600" b="0" i="0" u="none" strike="noStrike" dirty="0">
                        <a:solidFill>
                          <a:srgbClr val="FF0000"/>
                        </a:solidFill>
                        <a:effectLst/>
                        <a:latin typeface="Calibri" panose="020F0502020204030204" pitchFamily="34" charset="0"/>
                      </a:endParaRPr>
                    </a:p>
                  </a:txBody>
                  <a:tcPr marL="7620" marR="7620" marT="7620" marB="0"/>
                </a:tc>
                <a:tc>
                  <a:txBody>
                    <a:bodyPr/>
                    <a:lstStyle/>
                    <a:p>
                      <a:pPr algn="l" fontAlgn="t"/>
                      <a:r>
                        <a:rPr lang="en-US" sz="1600" b="0" u="none" strike="noStrike" dirty="0">
                          <a:solidFill>
                            <a:srgbClr val="FF0000"/>
                          </a:solidFill>
                          <a:effectLst/>
                        </a:rPr>
                        <a:t>NOZZLE DEVICE AND SYSTEM FOR SORTING OBJECTS</a:t>
                      </a:r>
                      <a:endParaRPr lang="en-US" sz="1600" b="0" i="0" u="none" strike="noStrike" dirty="0">
                        <a:solidFill>
                          <a:srgbClr val="FF0000"/>
                        </a:solidFill>
                        <a:effectLst/>
                        <a:latin typeface="Calibri" panose="020F0502020204030204" pitchFamily="34" charset="0"/>
                      </a:endParaRPr>
                    </a:p>
                  </a:txBody>
                  <a:tcPr marL="7620" marR="7620" marT="7620" marB="0"/>
                </a:tc>
                <a:tc>
                  <a:txBody>
                    <a:bodyPr/>
                    <a:lstStyle/>
                    <a:p>
                      <a:pPr algn="l" fontAlgn="t"/>
                      <a:endParaRPr lang="en-US" sz="16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534421905"/>
                  </a:ext>
                </a:extLst>
              </a:tr>
              <a:tr h="227455">
                <a:tc>
                  <a:txBody>
                    <a:bodyPr/>
                    <a:lstStyle/>
                    <a:p>
                      <a:pPr algn="l" fontAlgn="t"/>
                      <a:r>
                        <a:rPr lang="en-US" sz="1600" b="0" u="none" strike="noStrike" dirty="0">
                          <a:solidFill>
                            <a:srgbClr val="FF0000"/>
                          </a:solidFill>
                          <a:effectLst/>
                        </a:rPr>
                        <a:t>483282037</a:t>
                      </a:r>
                      <a:endParaRPr lang="en-US" sz="1600" b="0" i="0" u="none" strike="noStrike" dirty="0">
                        <a:solidFill>
                          <a:srgbClr val="FF0000"/>
                        </a:solidFill>
                        <a:effectLst/>
                        <a:latin typeface="Calibri" panose="020F0502020204030204" pitchFamily="34" charset="0"/>
                      </a:endParaRPr>
                    </a:p>
                  </a:txBody>
                  <a:tcPr marL="7620" marR="7620" marT="7620" marB="0"/>
                </a:tc>
                <a:tc>
                  <a:txBody>
                    <a:bodyPr/>
                    <a:lstStyle/>
                    <a:p>
                      <a:pPr algn="l" fontAlgn="t"/>
                      <a:r>
                        <a:rPr lang="en-US" sz="1600" b="0" u="none" strike="noStrike">
                          <a:solidFill>
                            <a:srgbClr val="FF0000"/>
                          </a:solidFill>
                          <a:effectLst/>
                        </a:rPr>
                        <a:t>2017</a:t>
                      </a:r>
                      <a:endParaRPr lang="en-US" sz="1600" b="0" i="0" u="none" strike="noStrike">
                        <a:solidFill>
                          <a:srgbClr val="FF0000"/>
                        </a:solidFill>
                        <a:effectLst/>
                        <a:latin typeface="Calibri" panose="020F0502020204030204" pitchFamily="34" charset="0"/>
                      </a:endParaRPr>
                    </a:p>
                  </a:txBody>
                  <a:tcPr marL="7620" marR="7620" marT="7620" marB="0"/>
                </a:tc>
                <a:tc>
                  <a:txBody>
                    <a:bodyPr/>
                    <a:lstStyle/>
                    <a:p>
                      <a:pPr algn="l" fontAlgn="t"/>
                      <a:r>
                        <a:rPr lang="en-US" sz="1600" b="0" u="none" strike="noStrike" dirty="0">
                          <a:solidFill>
                            <a:srgbClr val="FF0000"/>
                          </a:solidFill>
                          <a:effectLst/>
                        </a:rPr>
                        <a:t>CLASSIFICATION METHOD AND APPARATUS</a:t>
                      </a:r>
                      <a:endParaRPr lang="en-US" sz="1600" b="0" i="0" u="none" strike="noStrike" dirty="0">
                        <a:solidFill>
                          <a:srgbClr val="FF0000"/>
                        </a:solidFill>
                        <a:effectLst/>
                        <a:latin typeface="Calibri" panose="020F0502020204030204" pitchFamily="34" charset="0"/>
                      </a:endParaRPr>
                    </a:p>
                  </a:txBody>
                  <a:tcPr marL="7620" marR="7620" marT="7620" marB="0"/>
                </a:tc>
                <a:tc>
                  <a:txBody>
                    <a:bodyPr/>
                    <a:lstStyle/>
                    <a:p>
                      <a:pPr algn="l" fontAlgn="t"/>
                      <a:endParaRPr lang="en-US" sz="16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872684961"/>
                  </a:ext>
                </a:extLst>
              </a:tr>
              <a:tr h="426478">
                <a:tc>
                  <a:txBody>
                    <a:bodyPr/>
                    <a:lstStyle/>
                    <a:p>
                      <a:pPr algn="l" fontAlgn="t"/>
                      <a:r>
                        <a:rPr lang="en-US" sz="1600" b="0" u="none" strike="noStrike">
                          <a:solidFill>
                            <a:srgbClr val="FF0000"/>
                          </a:solidFill>
                          <a:effectLst/>
                        </a:rPr>
                        <a:t>486129855</a:t>
                      </a:r>
                      <a:endParaRPr lang="en-US" sz="1600" b="0" i="0" u="none" strike="noStrike">
                        <a:solidFill>
                          <a:srgbClr val="FF0000"/>
                        </a:solidFill>
                        <a:effectLst/>
                        <a:latin typeface="Calibri" panose="020F0502020204030204" pitchFamily="34" charset="0"/>
                      </a:endParaRPr>
                    </a:p>
                  </a:txBody>
                  <a:tcPr marL="7620" marR="7620" marT="7620" marB="0"/>
                </a:tc>
                <a:tc>
                  <a:txBody>
                    <a:bodyPr/>
                    <a:lstStyle/>
                    <a:p>
                      <a:pPr algn="l" fontAlgn="t"/>
                      <a:r>
                        <a:rPr lang="en-US" sz="1600" b="0" u="none" strike="noStrike">
                          <a:solidFill>
                            <a:srgbClr val="FF0000"/>
                          </a:solidFill>
                          <a:effectLst/>
                        </a:rPr>
                        <a:t>2017</a:t>
                      </a:r>
                      <a:endParaRPr lang="en-US" sz="1600" b="0" i="0" u="none" strike="noStrike">
                        <a:solidFill>
                          <a:srgbClr val="FF0000"/>
                        </a:solidFill>
                        <a:effectLst/>
                        <a:latin typeface="Calibri" panose="020F0502020204030204" pitchFamily="34" charset="0"/>
                      </a:endParaRPr>
                    </a:p>
                  </a:txBody>
                  <a:tcPr marL="7620" marR="7620" marT="7620" marB="0"/>
                </a:tc>
                <a:tc>
                  <a:txBody>
                    <a:bodyPr/>
                    <a:lstStyle/>
                    <a:p>
                      <a:pPr algn="l" fontAlgn="t"/>
                      <a:r>
                        <a:rPr lang="en-US" sz="1600" b="0" u="none" strike="noStrike" dirty="0">
                          <a:solidFill>
                            <a:srgbClr val="FF0000"/>
                          </a:solidFill>
                          <a:effectLst/>
                        </a:rPr>
                        <a:t>A METHOD AND SYSTEM FOR DETECTING A DIAMOND SIGNATURE</a:t>
                      </a:r>
                      <a:endParaRPr lang="en-US" sz="1600" b="0" i="0" u="none" strike="noStrike" dirty="0">
                        <a:solidFill>
                          <a:srgbClr val="FF0000"/>
                        </a:solidFill>
                        <a:effectLst/>
                        <a:latin typeface="Calibri" panose="020F0502020204030204" pitchFamily="34" charset="0"/>
                      </a:endParaRPr>
                    </a:p>
                  </a:txBody>
                  <a:tcPr marL="7620" marR="7620" marT="7620" marB="0"/>
                </a:tc>
                <a:tc>
                  <a:txBody>
                    <a:bodyPr/>
                    <a:lstStyle/>
                    <a:p>
                      <a:pPr algn="l" fontAlgn="t"/>
                      <a:endParaRPr lang="en-US" sz="16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00430948"/>
                  </a:ext>
                </a:extLst>
              </a:tr>
              <a:tr h="227455">
                <a:tc>
                  <a:txBody>
                    <a:bodyPr/>
                    <a:lstStyle/>
                    <a:p>
                      <a:pPr algn="l" fontAlgn="t"/>
                      <a:r>
                        <a:rPr lang="en-US" sz="1600" b="0" u="none" strike="noStrike">
                          <a:solidFill>
                            <a:srgbClr val="FF0000"/>
                          </a:solidFill>
                          <a:effectLst/>
                        </a:rPr>
                        <a:t>499402536</a:t>
                      </a:r>
                      <a:endParaRPr lang="en-US" sz="1600" b="0" i="0" u="none" strike="noStrike">
                        <a:solidFill>
                          <a:srgbClr val="FF0000"/>
                        </a:solidFill>
                        <a:effectLst/>
                        <a:latin typeface="Calibri" panose="020F0502020204030204" pitchFamily="34" charset="0"/>
                      </a:endParaRPr>
                    </a:p>
                  </a:txBody>
                  <a:tcPr marL="7620" marR="7620" marT="7620" marB="0"/>
                </a:tc>
                <a:tc>
                  <a:txBody>
                    <a:bodyPr/>
                    <a:lstStyle/>
                    <a:p>
                      <a:pPr algn="l" fontAlgn="t"/>
                      <a:r>
                        <a:rPr lang="en-US" sz="1600" b="0" u="none" strike="noStrike">
                          <a:solidFill>
                            <a:srgbClr val="FF0000"/>
                          </a:solidFill>
                          <a:effectLst/>
                        </a:rPr>
                        <a:t>2018</a:t>
                      </a:r>
                      <a:endParaRPr lang="en-US" sz="1600" b="0" i="0" u="none" strike="noStrike">
                        <a:solidFill>
                          <a:srgbClr val="FF0000"/>
                        </a:solidFill>
                        <a:effectLst/>
                        <a:latin typeface="Calibri" panose="020F0502020204030204" pitchFamily="34" charset="0"/>
                      </a:endParaRPr>
                    </a:p>
                  </a:txBody>
                  <a:tcPr marL="7620" marR="7620" marT="7620" marB="0"/>
                </a:tc>
                <a:tc>
                  <a:txBody>
                    <a:bodyPr/>
                    <a:lstStyle/>
                    <a:p>
                      <a:pPr algn="l" fontAlgn="t"/>
                      <a:r>
                        <a:rPr lang="en-US" sz="1600" b="0" u="none" strike="noStrike" dirty="0">
                          <a:solidFill>
                            <a:srgbClr val="FF0000"/>
                          </a:solidFill>
                          <a:effectLst/>
                        </a:rPr>
                        <a:t>CLASSIFICATION METHOD AND APPARATUS</a:t>
                      </a:r>
                      <a:endParaRPr lang="en-US" sz="1600" b="0" i="0" u="none" strike="noStrike" dirty="0">
                        <a:solidFill>
                          <a:srgbClr val="FF0000"/>
                        </a:solidFill>
                        <a:effectLst/>
                        <a:latin typeface="Calibri" panose="020F0502020204030204" pitchFamily="34" charset="0"/>
                      </a:endParaRPr>
                    </a:p>
                  </a:txBody>
                  <a:tcPr marL="7620" marR="7620" marT="7620" marB="0"/>
                </a:tc>
                <a:tc>
                  <a:txBody>
                    <a:bodyPr/>
                    <a:lstStyle/>
                    <a:p>
                      <a:pPr algn="l" fontAlgn="t"/>
                      <a:endParaRPr lang="en-US" sz="16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681547468"/>
                  </a:ext>
                </a:extLst>
              </a:tr>
              <a:tr h="227455">
                <a:tc>
                  <a:txBody>
                    <a:bodyPr/>
                    <a:lstStyle/>
                    <a:p>
                      <a:pPr algn="l" fontAlgn="t"/>
                      <a:r>
                        <a:rPr lang="en-US" sz="1600" b="0" u="none" strike="noStrike">
                          <a:solidFill>
                            <a:srgbClr val="00B050"/>
                          </a:solidFill>
                          <a:effectLst/>
                        </a:rPr>
                        <a:t>521478234</a:t>
                      </a:r>
                      <a:endParaRPr lang="en-US" sz="1600" b="0" i="0" u="none" strike="noStrike">
                        <a:solidFill>
                          <a:srgbClr val="00B050"/>
                        </a:solidFill>
                        <a:effectLst/>
                        <a:latin typeface="Calibri" panose="020F0502020204030204" pitchFamily="34" charset="0"/>
                      </a:endParaRPr>
                    </a:p>
                  </a:txBody>
                  <a:tcPr marL="7620" marR="7620" marT="7620" marB="0"/>
                </a:tc>
                <a:tc>
                  <a:txBody>
                    <a:bodyPr/>
                    <a:lstStyle/>
                    <a:p>
                      <a:pPr algn="l" fontAlgn="t"/>
                      <a:r>
                        <a:rPr lang="en-US" sz="1600" b="0" u="none" strike="noStrike">
                          <a:solidFill>
                            <a:srgbClr val="00B050"/>
                          </a:solidFill>
                          <a:effectLst/>
                        </a:rPr>
                        <a:t>2019</a:t>
                      </a:r>
                      <a:endParaRPr lang="en-US" sz="1600" b="0" i="0" u="none" strike="noStrike">
                        <a:solidFill>
                          <a:srgbClr val="00B050"/>
                        </a:solidFill>
                        <a:effectLst/>
                        <a:latin typeface="Calibri" panose="020F0502020204030204" pitchFamily="34" charset="0"/>
                      </a:endParaRPr>
                    </a:p>
                  </a:txBody>
                  <a:tcPr marL="7620" marR="7620" marT="7620" marB="0"/>
                </a:tc>
                <a:tc>
                  <a:txBody>
                    <a:bodyPr/>
                    <a:lstStyle/>
                    <a:p>
                      <a:pPr algn="l" fontAlgn="t"/>
                      <a:r>
                        <a:rPr lang="en-US" sz="1600" b="0" u="none" strike="noStrike" dirty="0">
                          <a:solidFill>
                            <a:srgbClr val="00B050"/>
                          </a:solidFill>
                          <a:effectLst/>
                        </a:rPr>
                        <a:t>NEURAL NETWORK FOR BULK SORTING</a:t>
                      </a:r>
                      <a:endParaRPr lang="en-US" sz="1600" b="0" i="0" u="none" strike="noStrike" dirty="0">
                        <a:solidFill>
                          <a:srgbClr val="00B050"/>
                        </a:solidFill>
                        <a:effectLst/>
                        <a:latin typeface="Calibri" panose="020F0502020204030204" pitchFamily="34" charset="0"/>
                      </a:endParaRPr>
                    </a:p>
                  </a:txBody>
                  <a:tcPr marL="7620" marR="7620" marT="7620" marB="0"/>
                </a:tc>
                <a:tc>
                  <a:txBody>
                    <a:bodyPr/>
                    <a:lstStyle/>
                    <a:p>
                      <a:pPr algn="l" fontAlgn="t"/>
                      <a:endParaRPr lang="en-US" sz="16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348388105"/>
                  </a:ext>
                </a:extLst>
              </a:tr>
              <a:tr h="634978">
                <a:tc>
                  <a:txBody>
                    <a:bodyPr/>
                    <a:lstStyle/>
                    <a:p>
                      <a:pPr algn="l" fontAlgn="t"/>
                      <a:r>
                        <a:rPr lang="en-US" sz="1600" b="0" u="none" strike="noStrike">
                          <a:solidFill>
                            <a:srgbClr val="FF0000"/>
                          </a:solidFill>
                          <a:effectLst/>
                        </a:rPr>
                        <a:t>532224141</a:t>
                      </a:r>
                      <a:endParaRPr lang="en-US" sz="1600" b="0" i="0" u="none" strike="noStrike">
                        <a:solidFill>
                          <a:srgbClr val="FF0000"/>
                        </a:solidFill>
                        <a:effectLst/>
                        <a:latin typeface="Calibri" panose="020F0502020204030204" pitchFamily="34" charset="0"/>
                      </a:endParaRPr>
                    </a:p>
                  </a:txBody>
                  <a:tcPr marL="7620" marR="7620" marT="7620" marB="0"/>
                </a:tc>
                <a:tc>
                  <a:txBody>
                    <a:bodyPr/>
                    <a:lstStyle/>
                    <a:p>
                      <a:pPr algn="l" fontAlgn="t"/>
                      <a:r>
                        <a:rPr lang="en-US" sz="1600" b="0" u="none" strike="noStrike">
                          <a:solidFill>
                            <a:srgbClr val="FF0000"/>
                          </a:solidFill>
                          <a:effectLst/>
                        </a:rPr>
                        <a:t>2020</a:t>
                      </a:r>
                      <a:endParaRPr lang="en-US" sz="1600" b="0" i="0" u="none" strike="noStrike">
                        <a:solidFill>
                          <a:srgbClr val="FF0000"/>
                        </a:solidFill>
                        <a:effectLst/>
                        <a:latin typeface="Calibri" panose="020F0502020204030204" pitchFamily="34" charset="0"/>
                      </a:endParaRPr>
                    </a:p>
                  </a:txBody>
                  <a:tcPr marL="7620" marR="7620" marT="7620" marB="0"/>
                </a:tc>
                <a:tc>
                  <a:txBody>
                    <a:bodyPr/>
                    <a:lstStyle/>
                    <a:p>
                      <a:pPr algn="l" fontAlgn="t"/>
                      <a:r>
                        <a:rPr lang="en-US" sz="1600" b="0" u="none" strike="noStrike" dirty="0">
                          <a:solidFill>
                            <a:srgbClr val="FF0000"/>
                          </a:solidFill>
                          <a:effectLst/>
                        </a:rPr>
                        <a:t>METHOD AND SYSTEM FOR TRAINING A NEURAL NETWORK-IMPLEMENTED SENSOR SYSTEM TO CLASSIFY OBJECTS IN A BULK FLOW</a:t>
                      </a:r>
                      <a:endParaRPr lang="en-US" sz="1600" b="0" i="0" u="none" strike="noStrike" dirty="0">
                        <a:solidFill>
                          <a:srgbClr val="FF0000"/>
                        </a:solidFill>
                        <a:effectLst/>
                        <a:latin typeface="Calibri" panose="020F0502020204030204" pitchFamily="34" charset="0"/>
                      </a:endParaRPr>
                    </a:p>
                  </a:txBody>
                  <a:tcPr marL="7620" marR="7620" marT="7620" marB="0"/>
                </a:tc>
                <a:tc>
                  <a:txBody>
                    <a:bodyPr/>
                    <a:lstStyle/>
                    <a:p>
                      <a:pPr algn="l" fontAlgn="t"/>
                      <a:endParaRPr lang="en-US" sz="16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4067646908"/>
                  </a:ext>
                </a:extLst>
              </a:tr>
              <a:tr h="227455">
                <a:tc>
                  <a:txBody>
                    <a:bodyPr/>
                    <a:lstStyle/>
                    <a:p>
                      <a:pPr algn="l" fontAlgn="t"/>
                      <a:r>
                        <a:rPr lang="en-US" sz="1600" b="0" u="none" strike="noStrike">
                          <a:solidFill>
                            <a:srgbClr val="00B050"/>
                          </a:solidFill>
                          <a:effectLst/>
                        </a:rPr>
                        <a:t>540397394</a:t>
                      </a:r>
                      <a:endParaRPr lang="en-US" sz="1600" b="0" i="0" u="none" strike="noStrike">
                        <a:solidFill>
                          <a:srgbClr val="00B050"/>
                        </a:solidFill>
                        <a:effectLst/>
                        <a:latin typeface="Calibri" panose="020F0502020204030204" pitchFamily="34" charset="0"/>
                      </a:endParaRPr>
                    </a:p>
                  </a:txBody>
                  <a:tcPr marL="7620" marR="7620" marT="7620" marB="0"/>
                </a:tc>
                <a:tc>
                  <a:txBody>
                    <a:bodyPr/>
                    <a:lstStyle/>
                    <a:p>
                      <a:pPr algn="l" fontAlgn="t"/>
                      <a:r>
                        <a:rPr lang="en-US" sz="1600" b="0" u="none" strike="noStrike">
                          <a:solidFill>
                            <a:srgbClr val="00B050"/>
                          </a:solidFill>
                          <a:effectLst/>
                        </a:rPr>
                        <a:t>2020</a:t>
                      </a:r>
                      <a:endParaRPr lang="en-US" sz="1600" b="0" i="0" u="none" strike="noStrike">
                        <a:solidFill>
                          <a:srgbClr val="00B050"/>
                        </a:solidFill>
                        <a:effectLst/>
                        <a:latin typeface="Calibri" panose="020F0502020204030204" pitchFamily="34" charset="0"/>
                      </a:endParaRPr>
                    </a:p>
                  </a:txBody>
                  <a:tcPr marL="7620" marR="7620" marT="7620" marB="0"/>
                </a:tc>
                <a:tc>
                  <a:txBody>
                    <a:bodyPr/>
                    <a:lstStyle/>
                    <a:p>
                      <a:pPr algn="l" fontAlgn="t"/>
                      <a:r>
                        <a:rPr lang="en-US" sz="1600" b="0" u="none" strike="noStrike" dirty="0">
                          <a:solidFill>
                            <a:srgbClr val="00B050"/>
                          </a:solidFill>
                          <a:effectLst/>
                        </a:rPr>
                        <a:t>NEURAL NETWORK FOR BULK SORTING</a:t>
                      </a:r>
                      <a:endParaRPr lang="en-US" sz="1600" b="0" i="0" u="none" strike="noStrike" dirty="0">
                        <a:solidFill>
                          <a:srgbClr val="00B050"/>
                        </a:solidFill>
                        <a:effectLst/>
                        <a:latin typeface="Calibri" panose="020F0502020204030204" pitchFamily="34" charset="0"/>
                      </a:endParaRPr>
                    </a:p>
                  </a:txBody>
                  <a:tcPr marL="7620" marR="7620" marT="7620" marB="0"/>
                </a:tc>
                <a:tc>
                  <a:txBody>
                    <a:bodyPr/>
                    <a:lstStyle/>
                    <a:p>
                      <a:pPr algn="l" fontAlgn="t"/>
                      <a:endParaRPr lang="en-US" sz="16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655554942"/>
                  </a:ext>
                </a:extLst>
              </a:tr>
              <a:tr h="454910">
                <a:tc>
                  <a:txBody>
                    <a:bodyPr/>
                    <a:lstStyle/>
                    <a:p>
                      <a:pPr algn="l" fontAlgn="t"/>
                      <a:r>
                        <a:rPr lang="en-US" sz="1600" b="0" u="none" strike="noStrike">
                          <a:solidFill>
                            <a:srgbClr val="FF0000"/>
                          </a:solidFill>
                          <a:effectLst/>
                        </a:rPr>
                        <a:t>547370058</a:t>
                      </a:r>
                      <a:endParaRPr lang="en-US" sz="1600" b="0" i="0" u="none" strike="noStrike">
                        <a:solidFill>
                          <a:srgbClr val="FF0000"/>
                        </a:solidFill>
                        <a:effectLst/>
                        <a:latin typeface="Calibri" panose="020F0502020204030204" pitchFamily="34" charset="0"/>
                      </a:endParaRPr>
                    </a:p>
                  </a:txBody>
                  <a:tcPr marL="7620" marR="7620" marT="7620" marB="0"/>
                </a:tc>
                <a:tc>
                  <a:txBody>
                    <a:bodyPr/>
                    <a:lstStyle/>
                    <a:p>
                      <a:pPr algn="l" fontAlgn="t"/>
                      <a:r>
                        <a:rPr lang="en-US" sz="1600" b="0" u="none" strike="noStrike">
                          <a:solidFill>
                            <a:srgbClr val="FF0000"/>
                          </a:solidFill>
                          <a:effectLst/>
                        </a:rPr>
                        <a:t>2021</a:t>
                      </a:r>
                      <a:endParaRPr lang="en-US" sz="1600" b="0" i="0" u="none" strike="noStrike">
                        <a:solidFill>
                          <a:srgbClr val="FF0000"/>
                        </a:solidFill>
                        <a:effectLst/>
                        <a:latin typeface="Calibri" panose="020F0502020204030204" pitchFamily="34" charset="0"/>
                      </a:endParaRPr>
                    </a:p>
                  </a:txBody>
                  <a:tcPr marL="7620" marR="7620" marT="7620" marB="0"/>
                </a:tc>
                <a:tc>
                  <a:txBody>
                    <a:bodyPr/>
                    <a:lstStyle/>
                    <a:p>
                      <a:pPr algn="l" fontAlgn="t"/>
                      <a:r>
                        <a:rPr lang="en-US" sz="1600" b="0" u="none" strike="noStrike">
                          <a:solidFill>
                            <a:srgbClr val="FF0000"/>
                          </a:solidFill>
                          <a:effectLst/>
                        </a:rPr>
                        <a:t>ROBOTIC SYSTEM AND METHOD FOR SORTING WASTE WITH SUCTION GRIPPER</a:t>
                      </a:r>
                      <a:endParaRPr lang="en-US" sz="1600" b="0" i="0" u="none" strike="noStrike">
                        <a:solidFill>
                          <a:srgbClr val="FF0000"/>
                        </a:solidFill>
                        <a:effectLst/>
                        <a:latin typeface="Calibri" panose="020F0502020204030204" pitchFamily="34" charset="0"/>
                      </a:endParaRPr>
                    </a:p>
                  </a:txBody>
                  <a:tcPr marL="7620" marR="7620" marT="7620" marB="0"/>
                </a:tc>
                <a:tc>
                  <a:txBody>
                    <a:bodyPr/>
                    <a:lstStyle/>
                    <a:p>
                      <a:pPr algn="l" fontAlgn="t"/>
                      <a:endParaRPr lang="en-US" sz="16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74998279"/>
                  </a:ext>
                </a:extLst>
              </a:tr>
              <a:tr h="227455">
                <a:tc>
                  <a:txBody>
                    <a:bodyPr/>
                    <a:lstStyle/>
                    <a:p>
                      <a:pPr algn="l" fontAlgn="t"/>
                      <a:r>
                        <a:rPr lang="en-US" sz="1600" b="0" u="none" strike="noStrike">
                          <a:solidFill>
                            <a:srgbClr val="FF0000"/>
                          </a:solidFill>
                          <a:effectLst/>
                        </a:rPr>
                        <a:t>550421430</a:t>
                      </a:r>
                      <a:endParaRPr lang="en-US" sz="1600" b="0" i="0" u="none" strike="noStrike">
                        <a:solidFill>
                          <a:srgbClr val="FF0000"/>
                        </a:solidFill>
                        <a:effectLst/>
                        <a:latin typeface="Calibri" panose="020F0502020204030204" pitchFamily="34" charset="0"/>
                      </a:endParaRPr>
                    </a:p>
                  </a:txBody>
                  <a:tcPr marL="7620" marR="7620" marT="7620" marB="0"/>
                </a:tc>
                <a:tc>
                  <a:txBody>
                    <a:bodyPr/>
                    <a:lstStyle/>
                    <a:p>
                      <a:pPr algn="l" fontAlgn="t"/>
                      <a:r>
                        <a:rPr lang="en-US" sz="1600" b="0" u="none" strike="noStrike">
                          <a:solidFill>
                            <a:srgbClr val="FF0000"/>
                          </a:solidFill>
                          <a:effectLst/>
                        </a:rPr>
                        <a:t>2021</a:t>
                      </a:r>
                      <a:endParaRPr lang="en-US" sz="1600" b="0" i="0" u="none" strike="noStrike">
                        <a:solidFill>
                          <a:srgbClr val="FF0000"/>
                        </a:solidFill>
                        <a:effectLst/>
                        <a:latin typeface="Calibri" panose="020F0502020204030204" pitchFamily="34" charset="0"/>
                      </a:endParaRPr>
                    </a:p>
                  </a:txBody>
                  <a:tcPr marL="7620" marR="7620" marT="7620" marB="0"/>
                </a:tc>
                <a:tc>
                  <a:txBody>
                    <a:bodyPr/>
                    <a:lstStyle/>
                    <a:p>
                      <a:pPr algn="l" fontAlgn="t"/>
                      <a:r>
                        <a:rPr lang="en-US" sz="1600" b="0" u="none" strike="noStrike">
                          <a:solidFill>
                            <a:srgbClr val="FF0000"/>
                          </a:solidFill>
                          <a:effectLst/>
                        </a:rPr>
                        <a:t>APPARATUS FOR DETECTING MATTER</a:t>
                      </a:r>
                      <a:endParaRPr lang="en-US" sz="1600" b="0" i="0" u="none" strike="noStrike">
                        <a:solidFill>
                          <a:srgbClr val="FF0000"/>
                        </a:solidFill>
                        <a:effectLst/>
                        <a:latin typeface="Calibri" panose="020F0502020204030204" pitchFamily="34" charset="0"/>
                      </a:endParaRPr>
                    </a:p>
                  </a:txBody>
                  <a:tcPr marL="7620" marR="7620" marT="7620" marB="0"/>
                </a:tc>
                <a:tc>
                  <a:txBody>
                    <a:bodyPr/>
                    <a:lstStyle/>
                    <a:p>
                      <a:pPr algn="l" fontAlgn="t"/>
                      <a:endParaRPr lang="en-US" sz="16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63580242"/>
                  </a:ext>
                </a:extLst>
              </a:tr>
              <a:tr h="454910">
                <a:tc>
                  <a:txBody>
                    <a:bodyPr/>
                    <a:lstStyle/>
                    <a:p>
                      <a:pPr algn="l" fontAlgn="t"/>
                      <a:r>
                        <a:rPr lang="en-US" sz="1600" b="0" u="none" strike="noStrike">
                          <a:solidFill>
                            <a:srgbClr val="FF0000"/>
                          </a:solidFill>
                          <a:effectLst/>
                        </a:rPr>
                        <a:t>558897780</a:t>
                      </a:r>
                      <a:endParaRPr lang="en-US" sz="1600" b="0" i="0" u="none" strike="noStrike">
                        <a:solidFill>
                          <a:srgbClr val="FF0000"/>
                        </a:solidFill>
                        <a:effectLst/>
                        <a:latin typeface="Calibri" panose="020F0502020204030204" pitchFamily="34" charset="0"/>
                      </a:endParaRPr>
                    </a:p>
                  </a:txBody>
                  <a:tcPr marL="7620" marR="7620" marT="7620" marB="0"/>
                </a:tc>
                <a:tc>
                  <a:txBody>
                    <a:bodyPr/>
                    <a:lstStyle/>
                    <a:p>
                      <a:pPr algn="l" fontAlgn="t"/>
                      <a:r>
                        <a:rPr lang="en-US" sz="1600" b="0" u="none" strike="noStrike">
                          <a:solidFill>
                            <a:srgbClr val="FF0000"/>
                          </a:solidFill>
                          <a:effectLst/>
                        </a:rPr>
                        <a:t>2021</a:t>
                      </a:r>
                      <a:endParaRPr lang="en-US" sz="1600" b="0" i="0" u="none" strike="noStrike">
                        <a:solidFill>
                          <a:srgbClr val="FF0000"/>
                        </a:solidFill>
                        <a:effectLst/>
                        <a:latin typeface="Calibri" panose="020F0502020204030204" pitchFamily="34" charset="0"/>
                      </a:endParaRPr>
                    </a:p>
                  </a:txBody>
                  <a:tcPr marL="7620" marR="7620" marT="7620" marB="0"/>
                </a:tc>
                <a:tc>
                  <a:txBody>
                    <a:bodyPr/>
                    <a:lstStyle/>
                    <a:p>
                      <a:pPr algn="l" fontAlgn="t"/>
                      <a:r>
                        <a:rPr lang="en-US" sz="1600" b="0" u="none" strike="noStrike" dirty="0">
                          <a:solidFill>
                            <a:srgbClr val="FF0000"/>
                          </a:solidFill>
                          <a:effectLst/>
                        </a:rPr>
                        <a:t>COOLING DEVICE FOR OPTICAL AND/OR ELECTRONIC ELEMENTS</a:t>
                      </a:r>
                      <a:endParaRPr lang="en-US" sz="1600" b="0" i="0" u="none" strike="noStrike" dirty="0">
                        <a:solidFill>
                          <a:srgbClr val="FF0000"/>
                        </a:solidFill>
                        <a:effectLst/>
                        <a:latin typeface="Calibri" panose="020F0502020204030204" pitchFamily="34" charset="0"/>
                      </a:endParaRPr>
                    </a:p>
                  </a:txBody>
                  <a:tcPr marL="7620" marR="7620" marT="7620" marB="0"/>
                </a:tc>
                <a:tc>
                  <a:txBody>
                    <a:bodyPr/>
                    <a:lstStyle/>
                    <a:p>
                      <a:pPr algn="l" fontAlgn="t"/>
                      <a:endParaRPr lang="en-US" sz="16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887711217"/>
                  </a:ext>
                </a:extLst>
              </a:tr>
            </a:tbl>
          </a:graphicData>
        </a:graphic>
      </p:graphicFrame>
      <p:pic>
        <p:nvPicPr>
          <p:cNvPr id="4" name="Picture 2">
            <a:extLst>
              <a:ext uri="{FF2B5EF4-FFF2-40B4-BE49-F238E27FC236}">
                <a16:creationId xmlns:a16="http://schemas.microsoft.com/office/drawing/2014/main" id="{60607E62-2242-226B-9BDB-3FA806937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385" y="1267091"/>
            <a:ext cx="1847850" cy="32385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D4925A7F-C693-617B-7B91-4F25FA251811}"/>
              </a:ext>
            </a:extLst>
          </p:cNvPr>
          <p:cNvGrpSpPr/>
          <p:nvPr/>
        </p:nvGrpSpPr>
        <p:grpSpPr>
          <a:xfrm>
            <a:off x="10803131" y="2444885"/>
            <a:ext cx="319543" cy="3597134"/>
            <a:chOff x="10803131" y="2444885"/>
            <a:chExt cx="319543" cy="3597134"/>
          </a:xfrm>
        </p:grpSpPr>
        <p:pic>
          <p:nvPicPr>
            <p:cNvPr id="9" name="Graphic 8" descr="Badge Tick1 with solid fill">
              <a:extLst>
                <a:ext uri="{FF2B5EF4-FFF2-40B4-BE49-F238E27FC236}">
                  <a16:creationId xmlns:a16="http://schemas.microsoft.com/office/drawing/2014/main" id="{48F89390-5050-94A0-AEBB-E112B591BA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06585" y="3638220"/>
              <a:ext cx="316089" cy="316089"/>
            </a:xfrm>
            <a:prstGeom prst="rect">
              <a:avLst/>
            </a:prstGeom>
          </p:spPr>
        </p:pic>
        <p:pic>
          <p:nvPicPr>
            <p:cNvPr id="11" name="Graphic 10" descr="Badge Tick1 with solid fill">
              <a:extLst>
                <a:ext uri="{FF2B5EF4-FFF2-40B4-BE49-F238E27FC236}">
                  <a16:creationId xmlns:a16="http://schemas.microsoft.com/office/drawing/2014/main" id="{32F03A1E-CE53-A6AA-AF62-0DEA1F53D3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03131" y="4607026"/>
              <a:ext cx="316089" cy="316089"/>
            </a:xfrm>
            <a:prstGeom prst="rect">
              <a:avLst/>
            </a:prstGeom>
          </p:spPr>
        </p:pic>
        <p:pic>
          <p:nvPicPr>
            <p:cNvPr id="13" name="Graphic 12" descr="Badge Unfollow with solid fill">
              <a:extLst>
                <a:ext uri="{FF2B5EF4-FFF2-40B4-BE49-F238E27FC236}">
                  <a16:creationId xmlns:a16="http://schemas.microsoft.com/office/drawing/2014/main" id="{AAA79EC1-9E88-890B-33B8-103A1ADC57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03132" y="2444885"/>
              <a:ext cx="316089" cy="316089"/>
            </a:xfrm>
            <a:prstGeom prst="rect">
              <a:avLst/>
            </a:prstGeom>
          </p:spPr>
        </p:pic>
        <p:pic>
          <p:nvPicPr>
            <p:cNvPr id="14" name="Graphic 13" descr="Badge Unfollow with solid fill">
              <a:extLst>
                <a:ext uri="{FF2B5EF4-FFF2-40B4-BE49-F238E27FC236}">
                  <a16:creationId xmlns:a16="http://schemas.microsoft.com/office/drawing/2014/main" id="{1386BC10-8ACD-FB60-FA94-904578E727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03131" y="2714374"/>
              <a:ext cx="316089" cy="316089"/>
            </a:xfrm>
            <a:prstGeom prst="rect">
              <a:avLst/>
            </a:prstGeom>
          </p:spPr>
        </p:pic>
        <p:pic>
          <p:nvPicPr>
            <p:cNvPr id="15" name="Graphic 14" descr="Badge Unfollow with solid fill">
              <a:extLst>
                <a:ext uri="{FF2B5EF4-FFF2-40B4-BE49-F238E27FC236}">
                  <a16:creationId xmlns:a16="http://schemas.microsoft.com/office/drawing/2014/main" id="{723ABC92-92F8-B050-9E53-E82E54A9D2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03131" y="3030463"/>
              <a:ext cx="316089" cy="316089"/>
            </a:xfrm>
            <a:prstGeom prst="rect">
              <a:avLst/>
            </a:prstGeom>
          </p:spPr>
        </p:pic>
        <p:pic>
          <p:nvPicPr>
            <p:cNvPr id="16" name="Graphic 15" descr="Badge Unfollow with solid fill">
              <a:extLst>
                <a:ext uri="{FF2B5EF4-FFF2-40B4-BE49-F238E27FC236}">
                  <a16:creationId xmlns:a16="http://schemas.microsoft.com/office/drawing/2014/main" id="{7C899F44-29D6-4A12-DA56-C0F577216B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03131" y="3366306"/>
              <a:ext cx="316089" cy="316089"/>
            </a:xfrm>
            <a:prstGeom prst="rect">
              <a:avLst/>
            </a:prstGeom>
          </p:spPr>
        </p:pic>
        <p:pic>
          <p:nvPicPr>
            <p:cNvPr id="17" name="Graphic 16" descr="Badge Unfollow with solid fill">
              <a:extLst>
                <a:ext uri="{FF2B5EF4-FFF2-40B4-BE49-F238E27FC236}">
                  <a16:creationId xmlns:a16="http://schemas.microsoft.com/office/drawing/2014/main" id="{78AD25AE-5F26-9739-606C-3881AF6472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03132" y="4099969"/>
              <a:ext cx="316089" cy="316089"/>
            </a:xfrm>
            <a:prstGeom prst="rect">
              <a:avLst/>
            </a:prstGeom>
          </p:spPr>
        </p:pic>
        <p:pic>
          <p:nvPicPr>
            <p:cNvPr id="18" name="Graphic 17" descr="Badge Unfollow with solid fill">
              <a:extLst>
                <a:ext uri="{FF2B5EF4-FFF2-40B4-BE49-F238E27FC236}">
                  <a16:creationId xmlns:a16="http://schemas.microsoft.com/office/drawing/2014/main" id="{202E63AE-ACCB-43E1-79D0-D98B958320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03132" y="5012430"/>
              <a:ext cx="316089" cy="316089"/>
            </a:xfrm>
            <a:prstGeom prst="rect">
              <a:avLst/>
            </a:prstGeom>
          </p:spPr>
        </p:pic>
        <p:pic>
          <p:nvPicPr>
            <p:cNvPr id="19" name="Graphic 18" descr="Badge Unfollow with solid fill">
              <a:extLst>
                <a:ext uri="{FF2B5EF4-FFF2-40B4-BE49-F238E27FC236}">
                  <a16:creationId xmlns:a16="http://schemas.microsoft.com/office/drawing/2014/main" id="{551A2C40-1F14-2A5D-F13A-2733BA8CB8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03131" y="5371163"/>
              <a:ext cx="316089" cy="316089"/>
            </a:xfrm>
            <a:prstGeom prst="rect">
              <a:avLst/>
            </a:prstGeom>
          </p:spPr>
        </p:pic>
        <p:pic>
          <p:nvPicPr>
            <p:cNvPr id="20" name="Graphic 19" descr="Badge Unfollow with solid fill">
              <a:extLst>
                <a:ext uri="{FF2B5EF4-FFF2-40B4-BE49-F238E27FC236}">
                  <a16:creationId xmlns:a16="http://schemas.microsoft.com/office/drawing/2014/main" id="{7B87F696-8BE5-50EF-B1B2-F42B41197C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03131" y="5725930"/>
              <a:ext cx="316089" cy="316089"/>
            </a:xfrm>
            <a:prstGeom prst="rect">
              <a:avLst/>
            </a:prstGeom>
          </p:spPr>
        </p:pic>
      </p:grpSp>
    </p:spTree>
    <p:extLst>
      <p:ext uri="{BB962C8B-B14F-4D97-AF65-F5344CB8AC3E}">
        <p14:creationId xmlns:p14="http://schemas.microsoft.com/office/powerpoint/2010/main" val="122992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42642B1-A124-4678-8F3A-068BC66E946D}"/>
              </a:ext>
            </a:extLst>
          </p:cNvPr>
          <p:cNvSpPr txBox="1">
            <a:spLocks/>
          </p:cNvSpPr>
          <p:nvPr/>
        </p:nvSpPr>
        <p:spPr>
          <a:xfrm>
            <a:off x="0" y="-67732"/>
            <a:ext cx="12192000" cy="7633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0" tIns="0" rIns="0" bIns="0" rtlCol="0" anchor="ctr" anchorCtr="0">
            <a:normAutofit/>
          </a:bodyPr>
          <a:lstStyle>
            <a:lvl1pPr algn="l" defTabSz="914377"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GB" sz="3600">
                <a:solidFill>
                  <a:schemeClr val="accent4"/>
                </a:solidFill>
              </a:rPr>
              <a:t>	</a:t>
            </a:r>
            <a:r>
              <a:rPr lang="en-GB" sz="3600" b="1">
                <a:solidFill>
                  <a:schemeClr val="accent4"/>
                </a:solidFill>
              </a:rPr>
              <a:t>Capturing circularity?	</a:t>
            </a:r>
            <a:endParaRPr lang="en-GB" sz="3600" b="1" dirty="0">
              <a:solidFill>
                <a:schemeClr val="accent4"/>
              </a:solidFill>
            </a:endParaRPr>
          </a:p>
        </p:txBody>
      </p:sp>
      <p:graphicFrame>
        <p:nvGraphicFramePr>
          <p:cNvPr id="3" name="Table 2">
            <a:extLst>
              <a:ext uri="{FF2B5EF4-FFF2-40B4-BE49-F238E27FC236}">
                <a16:creationId xmlns:a16="http://schemas.microsoft.com/office/drawing/2014/main" id="{A8DB2454-CA4B-2068-EB58-66158EADCBE1}"/>
              </a:ext>
            </a:extLst>
          </p:cNvPr>
          <p:cNvGraphicFramePr>
            <a:graphicFrameLocks noGrp="1"/>
          </p:cNvGraphicFramePr>
          <p:nvPr>
            <p:extLst>
              <p:ext uri="{D42A27DB-BD31-4B8C-83A1-F6EECF244321}">
                <p14:modId xmlns:p14="http://schemas.microsoft.com/office/powerpoint/2010/main" val="2975704106"/>
              </p:ext>
            </p:extLst>
          </p:nvPr>
        </p:nvGraphicFramePr>
        <p:xfrm>
          <a:off x="314143" y="1285340"/>
          <a:ext cx="11632692" cy="4608564"/>
        </p:xfrm>
        <a:graphic>
          <a:graphicData uri="http://schemas.openxmlformats.org/drawingml/2006/table">
            <a:tbl>
              <a:tblPr>
                <a:tableStyleId>{BC89EF96-8CEA-46FF-86C4-4CE0E7609802}</a:tableStyleId>
              </a:tblPr>
              <a:tblGrid>
                <a:gridCol w="6516124">
                  <a:extLst>
                    <a:ext uri="{9D8B030D-6E8A-4147-A177-3AD203B41FA5}">
                      <a16:colId xmlns:a16="http://schemas.microsoft.com/office/drawing/2014/main" val="1030636170"/>
                    </a:ext>
                  </a:extLst>
                </a:gridCol>
                <a:gridCol w="5116568">
                  <a:extLst>
                    <a:ext uri="{9D8B030D-6E8A-4147-A177-3AD203B41FA5}">
                      <a16:colId xmlns:a16="http://schemas.microsoft.com/office/drawing/2014/main" val="2487188353"/>
                    </a:ext>
                  </a:extLst>
                </a:gridCol>
              </a:tblGrid>
              <a:tr h="430845">
                <a:tc>
                  <a:txBody>
                    <a:bodyPr/>
                    <a:lstStyle/>
                    <a:p>
                      <a:pPr algn="l" fontAlgn="t"/>
                      <a:r>
                        <a:rPr lang="en-US" sz="1600" b="1" u="none" strike="noStrike" dirty="0">
                          <a:solidFill>
                            <a:srgbClr val="FFFFFF"/>
                          </a:solidFill>
                          <a:effectLst/>
                        </a:rPr>
                        <a:t>Title</a:t>
                      </a:r>
                      <a:endParaRPr lang="en-US" sz="1600" b="1" i="0" u="none" strike="noStrike" dirty="0">
                        <a:solidFill>
                          <a:srgbClr val="FFFFFF"/>
                        </a:solidFill>
                        <a:effectLst/>
                        <a:latin typeface="Calibri" panose="020F0502020204030204" pitchFamily="34" charset="0"/>
                      </a:endParaRPr>
                    </a:p>
                  </a:txBody>
                  <a:tcPr marL="7620" marR="7620" marT="7620" marB="0">
                    <a:solidFill>
                      <a:schemeClr val="tx2"/>
                    </a:solidFill>
                  </a:tcPr>
                </a:tc>
                <a:tc>
                  <a:txBody>
                    <a:bodyPr/>
                    <a:lstStyle/>
                    <a:p>
                      <a:pPr algn="l" fontAlgn="t"/>
                      <a:r>
                        <a:rPr lang="en-US" sz="1600" b="1" u="none" strike="noStrike" dirty="0">
                          <a:solidFill>
                            <a:srgbClr val="FFFFFF"/>
                          </a:solidFill>
                          <a:effectLst/>
                        </a:rPr>
                        <a:t>Diagnosis</a:t>
                      </a:r>
                      <a:endParaRPr lang="en-US" sz="1600" b="1" i="0" u="none" strike="noStrike" dirty="0">
                        <a:solidFill>
                          <a:srgbClr val="FFFFFF"/>
                        </a:solidFill>
                        <a:effectLst/>
                        <a:latin typeface="Calibri" panose="020F0502020204030204" pitchFamily="34" charset="0"/>
                      </a:endParaRPr>
                    </a:p>
                  </a:txBody>
                  <a:tcPr marL="7620" marR="7620" marT="7620" marB="0">
                    <a:solidFill>
                      <a:schemeClr val="tx2"/>
                    </a:solidFill>
                  </a:tcPr>
                </a:tc>
                <a:extLst>
                  <a:ext uri="{0D108BD9-81ED-4DB2-BD59-A6C34878D82A}">
                    <a16:rowId xmlns:a16="http://schemas.microsoft.com/office/drawing/2014/main" val="741360627"/>
                  </a:ext>
                </a:extLst>
              </a:tr>
              <a:tr h="229784">
                <a:tc>
                  <a:txBody>
                    <a:bodyPr/>
                    <a:lstStyle/>
                    <a:p>
                      <a:pPr algn="l" fontAlgn="t"/>
                      <a:r>
                        <a:rPr lang="en-US" sz="1400" b="0" u="none" strike="noStrike" dirty="0">
                          <a:solidFill>
                            <a:srgbClr val="FF0000"/>
                          </a:solidFill>
                          <a:effectLst/>
                        </a:rPr>
                        <a:t>NOZZLE DEVICE AND SYSTEM FOR SORTING OBJECTS</a:t>
                      </a:r>
                      <a:endParaRPr lang="en-US" sz="1400" b="0" i="0" u="none" strike="noStrike" dirty="0">
                        <a:solidFill>
                          <a:srgbClr val="FF0000"/>
                        </a:solidFill>
                        <a:effectLst/>
                        <a:latin typeface="Calibri" panose="020F0502020204030204" pitchFamily="34" charset="0"/>
                      </a:endParaRPr>
                    </a:p>
                  </a:txBody>
                  <a:tcPr marL="7620" marR="7620" marT="7620" marB="0"/>
                </a:tc>
                <a:tc>
                  <a:txBody>
                    <a:bodyPr/>
                    <a:lstStyle/>
                    <a:p>
                      <a:pPr algn="l" fontAlgn="t"/>
                      <a:r>
                        <a:rPr lang="en-US" sz="1400" b="1" i="0" u="none" strike="noStrike" dirty="0">
                          <a:solidFill>
                            <a:srgbClr val="FF0000"/>
                          </a:solidFill>
                          <a:effectLst/>
                          <a:latin typeface="Calibri" panose="020F0502020204030204" pitchFamily="34" charset="0"/>
                        </a:rPr>
                        <a:t>B05B</a:t>
                      </a:r>
                      <a:r>
                        <a:rPr lang="en-US" sz="1400" b="0" i="0" u="none" strike="noStrike" dirty="0">
                          <a:solidFill>
                            <a:srgbClr val="FF0000"/>
                          </a:solidFill>
                          <a:effectLst/>
                          <a:latin typeface="Calibri" panose="020F0502020204030204" pitchFamily="34" charset="0"/>
                        </a:rPr>
                        <a:t> (SPRAYING APPARATUS; ATOMISING APPARATUS; NOZZLES)</a:t>
                      </a:r>
                    </a:p>
                  </a:txBody>
                  <a:tcPr marL="7620" marR="7620" marT="7620" marB="0"/>
                </a:tc>
                <a:extLst>
                  <a:ext uri="{0D108BD9-81ED-4DB2-BD59-A6C34878D82A}">
                    <a16:rowId xmlns:a16="http://schemas.microsoft.com/office/drawing/2014/main" val="3534421905"/>
                  </a:ext>
                </a:extLst>
              </a:tr>
              <a:tr h="438788">
                <a:tc>
                  <a:txBody>
                    <a:bodyPr/>
                    <a:lstStyle/>
                    <a:p>
                      <a:pPr algn="l" fontAlgn="t"/>
                      <a:r>
                        <a:rPr lang="en-US" sz="1400" b="0" u="none" strike="noStrike" dirty="0">
                          <a:solidFill>
                            <a:srgbClr val="FF0000"/>
                          </a:solidFill>
                          <a:effectLst/>
                        </a:rPr>
                        <a:t>CLASSIFICATION METHOD AND APPARATUS</a:t>
                      </a:r>
                      <a:endParaRPr lang="en-US" sz="1400" b="0" i="0" u="none" strike="noStrike" dirty="0">
                        <a:solidFill>
                          <a:srgbClr val="FF0000"/>
                        </a:solidFill>
                        <a:effectLst/>
                        <a:latin typeface="Calibri" panose="020F0502020204030204" pitchFamily="34" charset="0"/>
                      </a:endParaRPr>
                    </a:p>
                  </a:txBody>
                  <a:tcPr marL="7620" marR="7620" marT="7620" marB="0"/>
                </a:tc>
                <a:tc>
                  <a:txBody>
                    <a:bodyPr/>
                    <a:lstStyle/>
                    <a:p>
                      <a:pPr algn="l" fontAlgn="t"/>
                      <a:r>
                        <a:rPr lang="en-US" sz="1400" b="1" i="0" u="none" strike="noStrike" dirty="0">
                          <a:solidFill>
                            <a:srgbClr val="FF0000"/>
                          </a:solidFill>
                          <a:effectLst/>
                          <a:latin typeface="Calibri" panose="020F0502020204030204" pitchFamily="34" charset="0"/>
                        </a:rPr>
                        <a:t>B07C</a:t>
                      </a:r>
                      <a:r>
                        <a:rPr lang="en-US" sz="1400" b="0" i="0" u="none" strike="noStrike" dirty="0">
                          <a:solidFill>
                            <a:srgbClr val="FF0000"/>
                          </a:solidFill>
                          <a:effectLst/>
                          <a:latin typeface="Calibri" panose="020F0502020204030204" pitchFamily="34" charset="0"/>
                        </a:rPr>
                        <a:t> (POSTAL SORTING; SORTING INDIVIDUAL ARTICLES, OR BULK MATERIAL FIT TO BE SORTED PIECE-MEAL, e.g. BY PICKING)</a:t>
                      </a:r>
                    </a:p>
                  </a:txBody>
                  <a:tcPr marL="7620" marR="7620" marT="7620" marB="0"/>
                </a:tc>
                <a:extLst>
                  <a:ext uri="{0D108BD9-81ED-4DB2-BD59-A6C34878D82A}">
                    <a16:rowId xmlns:a16="http://schemas.microsoft.com/office/drawing/2014/main" val="872684961"/>
                  </a:ext>
                </a:extLst>
              </a:tr>
              <a:tr h="438788">
                <a:tc>
                  <a:txBody>
                    <a:bodyPr/>
                    <a:lstStyle/>
                    <a:p>
                      <a:pPr algn="l" fontAlgn="t"/>
                      <a:r>
                        <a:rPr lang="en-US" sz="1400" b="0" u="none" strike="noStrike" dirty="0">
                          <a:solidFill>
                            <a:srgbClr val="FF0000"/>
                          </a:solidFill>
                          <a:effectLst/>
                        </a:rPr>
                        <a:t>A METHOD AND SYSTEM FOR DETECTING A DIAMOND SIGNATURE</a:t>
                      </a:r>
                      <a:endParaRPr lang="en-US" sz="1400" b="0" i="0" u="none" strike="noStrike" dirty="0">
                        <a:solidFill>
                          <a:srgbClr val="FF0000"/>
                        </a:solidFill>
                        <a:effectLst/>
                        <a:latin typeface="Calibri" panose="020F0502020204030204" pitchFamily="34" charset="0"/>
                      </a:endParaRPr>
                    </a:p>
                  </a:txBody>
                  <a:tcPr marL="7620" marR="7620" marT="7620" marB="0"/>
                </a:tc>
                <a:tc>
                  <a:txBody>
                    <a:bodyPr/>
                    <a:lstStyle/>
                    <a:p>
                      <a:pPr algn="l" fontAlgn="t"/>
                      <a:r>
                        <a:rPr lang="en-US" sz="1400" b="1" i="0" u="none" strike="noStrike" dirty="0">
                          <a:solidFill>
                            <a:srgbClr val="FF0000"/>
                          </a:solidFill>
                          <a:effectLst/>
                          <a:latin typeface="Calibri" panose="020F0502020204030204" pitchFamily="34" charset="0"/>
                        </a:rPr>
                        <a:t>G01N</a:t>
                      </a:r>
                      <a:r>
                        <a:rPr lang="en-US" sz="1400" b="0" i="0" u="none" strike="noStrike" dirty="0">
                          <a:solidFill>
                            <a:srgbClr val="FF0000"/>
                          </a:solidFill>
                          <a:effectLst/>
                          <a:latin typeface="Calibri" panose="020F0502020204030204" pitchFamily="34" charset="0"/>
                        </a:rPr>
                        <a:t> (INVESTIGATING OR ANALYSING MATERIALS BY DETERMINING THEIR CHEMICAL OR PHYSICAL PROPERTIES)</a:t>
                      </a:r>
                    </a:p>
                  </a:txBody>
                  <a:tcPr marL="7620" marR="7620" marT="7620" marB="0"/>
                </a:tc>
                <a:extLst>
                  <a:ext uri="{0D108BD9-81ED-4DB2-BD59-A6C34878D82A}">
                    <a16:rowId xmlns:a16="http://schemas.microsoft.com/office/drawing/2014/main" val="100430948"/>
                  </a:ext>
                </a:extLst>
              </a:tr>
              <a:tr h="223243">
                <a:tc>
                  <a:txBody>
                    <a:bodyPr/>
                    <a:lstStyle/>
                    <a:p>
                      <a:pPr algn="l" fontAlgn="t"/>
                      <a:r>
                        <a:rPr lang="en-US" sz="1400" b="0" u="none" strike="noStrike" dirty="0">
                          <a:solidFill>
                            <a:srgbClr val="00B050"/>
                          </a:solidFill>
                          <a:effectLst/>
                        </a:rPr>
                        <a:t>NEURAL NETWORK FOR BULK SORTING</a:t>
                      </a:r>
                      <a:endParaRPr lang="en-US" sz="1400" b="0" i="0" u="none" strike="noStrike" dirty="0">
                        <a:solidFill>
                          <a:srgbClr val="00B050"/>
                        </a:solidFill>
                        <a:effectLst/>
                        <a:latin typeface="Calibri" panose="020F0502020204030204" pitchFamily="34" charset="0"/>
                      </a:endParaRPr>
                    </a:p>
                  </a:txBody>
                  <a:tcPr marL="7620" marR="7620" marT="7620" marB="0"/>
                </a:tc>
                <a:tc>
                  <a:txBody>
                    <a:bodyPr/>
                    <a:lstStyle/>
                    <a:p>
                      <a:pPr algn="l" fontAlgn="t"/>
                      <a:r>
                        <a:rPr lang="en-US" sz="1400" b="1" i="0" u="none" strike="noStrike" dirty="0">
                          <a:solidFill>
                            <a:srgbClr val="FF0000"/>
                          </a:solidFill>
                          <a:effectLst/>
                          <a:latin typeface="Calibri" panose="020F0502020204030204" pitchFamily="34" charset="0"/>
                        </a:rPr>
                        <a:t>G06K 9 </a:t>
                      </a:r>
                      <a:r>
                        <a:rPr lang="en-US" sz="1400" b="1" i="0" u="none" strike="noStrike" dirty="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  </a:t>
                      </a:r>
                      <a:r>
                        <a:rPr lang="en-US" sz="1400" b="1" i="0" u="none" strike="noStrike" dirty="0">
                          <a:solidFill>
                            <a:srgbClr val="00B050"/>
                          </a:solidFill>
                          <a:effectLst/>
                          <a:latin typeface="Calibri" panose="020F0502020204030204" pitchFamily="34" charset="0"/>
                        </a:rPr>
                        <a:t>G06V 10</a:t>
                      </a:r>
                    </a:p>
                  </a:txBody>
                  <a:tcPr marL="7620" marR="7620" marT="7620" marB="0"/>
                </a:tc>
                <a:extLst>
                  <a:ext uri="{0D108BD9-81ED-4DB2-BD59-A6C34878D82A}">
                    <a16:rowId xmlns:a16="http://schemas.microsoft.com/office/drawing/2014/main" val="2348388105"/>
                  </a:ext>
                </a:extLst>
              </a:tr>
              <a:tr h="654333">
                <a:tc>
                  <a:txBody>
                    <a:bodyPr/>
                    <a:lstStyle/>
                    <a:p>
                      <a:pPr algn="l" fontAlgn="t"/>
                      <a:r>
                        <a:rPr lang="en-US" sz="1400" b="0" u="none" strike="noStrike" dirty="0">
                          <a:solidFill>
                            <a:srgbClr val="FF0000"/>
                          </a:solidFill>
                          <a:effectLst/>
                        </a:rPr>
                        <a:t>METHOD AND SYSTEM FOR TRAINING A NEURAL NETWORK-IMPLEMENTED SENSOR SYSTEM TO CLASSIFY OBJECTS IN A BULK FLOW</a:t>
                      </a:r>
                      <a:endParaRPr lang="en-US" sz="1400" b="0" i="0" u="none" strike="noStrike" dirty="0">
                        <a:solidFill>
                          <a:srgbClr val="FF0000"/>
                        </a:solidFill>
                        <a:effectLst/>
                        <a:latin typeface="Calibri" panose="020F0502020204030204" pitchFamily="34" charset="0"/>
                      </a:endParaRPr>
                    </a:p>
                  </a:txBody>
                  <a:tcPr marL="7620" marR="7620" marT="7620" marB="0"/>
                </a:tc>
                <a:tc>
                  <a:txBody>
                    <a:bodyPr/>
                    <a:lstStyle/>
                    <a:p>
                      <a:pPr algn="l" fontAlgn="t"/>
                      <a:r>
                        <a:rPr lang="en-US" sz="1400" b="1" i="0" u="none" strike="noStrike" dirty="0">
                          <a:solidFill>
                            <a:srgbClr val="FF0000"/>
                          </a:solidFill>
                          <a:effectLst/>
                          <a:latin typeface="Calibri" panose="020F0502020204030204" pitchFamily="34" charset="0"/>
                        </a:rPr>
                        <a:t>G06K 9 </a:t>
                      </a:r>
                      <a:r>
                        <a:rPr lang="en-US" sz="1400" b="0" i="0" u="none" strike="noStrike" dirty="0">
                          <a:solidFill>
                            <a:srgbClr val="FF0000"/>
                          </a:solidFill>
                          <a:effectLst/>
                          <a:latin typeface="Calibri" panose="020F0502020204030204" pitchFamily="34" charset="0"/>
                        </a:rPr>
                        <a:t>(Methods or arrangements for reading or </a:t>
                      </a:r>
                      <a:r>
                        <a:rPr lang="en-US" sz="1400" b="0" i="0" u="none" strike="noStrike" dirty="0" err="1">
                          <a:solidFill>
                            <a:srgbClr val="FF0000"/>
                          </a:solidFill>
                          <a:effectLst/>
                          <a:latin typeface="Calibri" panose="020F0502020204030204" pitchFamily="34" charset="0"/>
                        </a:rPr>
                        <a:t>recognising</a:t>
                      </a:r>
                      <a:r>
                        <a:rPr lang="en-US" sz="1400" b="0" i="0" u="none" strike="noStrike" dirty="0">
                          <a:solidFill>
                            <a:srgbClr val="FF0000"/>
                          </a:solidFill>
                          <a:effectLst/>
                          <a:latin typeface="Calibri" panose="020F0502020204030204" pitchFamily="34" charset="0"/>
                        </a:rPr>
                        <a:t> printed or written characters or for </a:t>
                      </a:r>
                      <a:r>
                        <a:rPr lang="en-US" sz="1400" b="0" i="0" u="none" strike="noStrike" dirty="0" err="1">
                          <a:solidFill>
                            <a:srgbClr val="FF0000"/>
                          </a:solidFill>
                          <a:effectLst/>
                          <a:latin typeface="Calibri" panose="020F0502020204030204" pitchFamily="34" charset="0"/>
                        </a:rPr>
                        <a:t>recognising</a:t>
                      </a:r>
                      <a:r>
                        <a:rPr lang="en-US" sz="1400" b="0" i="0" u="none" strike="noStrike" dirty="0">
                          <a:solidFill>
                            <a:srgbClr val="FF0000"/>
                          </a:solidFill>
                          <a:effectLst/>
                          <a:latin typeface="Calibri" panose="020F0502020204030204" pitchFamily="34" charset="0"/>
                        </a:rPr>
                        <a:t> patterns, e.g. fingerprints) </a:t>
                      </a:r>
                    </a:p>
                  </a:txBody>
                  <a:tcPr marL="7620" marR="7620" marT="7620" marB="0"/>
                </a:tc>
                <a:extLst>
                  <a:ext uri="{0D108BD9-81ED-4DB2-BD59-A6C34878D82A}">
                    <a16:rowId xmlns:a16="http://schemas.microsoft.com/office/drawing/2014/main" val="4067646908"/>
                  </a:ext>
                </a:extLst>
              </a:tr>
              <a:tr h="438788">
                <a:tc>
                  <a:txBody>
                    <a:bodyPr/>
                    <a:lstStyle/>
                    <a:p>
                      <a:pPr algn="l" fontAlgn="t"/>
                      <a:r>
                        <a:rPr lang="en-US" sz="1400" b="0" u="none" strike="noStrike" dirty="0">
                          <a:solidFill>
                            <a:srgbClr val="00B050"/>
                          </a:solidFill>
                          <a:effectLst/>
                        </a:rPr>
                        <a:t>NEURAL NETWORK FOR BULK SORTING</a:t>
                      </a:r>
                      <a:endParaRPr lang="en-US" sz="1400" b="0" i="0" u="none" strike="noStrike" dirty="0">
                        <a:solidFill>
                          <a:srgbClr val="00B050"/>
                        </a:solidFill>
                        <a:effectLst/>
                        <a:latin typeface="Calibri" panose="020F0502020204030204" pitchFamily="34" charset="0"/>
                      </a:endParaRPr>
                    </a:p>
                  </a:txBody>
                  <a:tcPr marL="7620" marR="7620" marT="7620" marB="0"/>
                </a:tc>
                <a:tc>
                  <a:txBody>
                    <a:bodyPr/>
                    <a:lstStyle/>
                    <a:p>
                      <a:pPr algn="l" fontAlgn="t"/>
                      <a:r>
                        <a:rPr lang="en-US" sz="1400" b="1" i="0" u="none" strike="noStrike" dirty="0">
                          <a:solidFill>
                            <a:srgbClr val="00B050"/>
                          </a:solidFill>
                          <a:effectLst/>
                          <a:latin typeface="Calibri" panose="020F0502020204030204" pitchFamily="34" charset="0"/>
                        </a:rPr>
                        <a:t>G06V 10</a:t>
                      </a:r>
                      <a:r>
                        <a:rPr lang="en-US" sz="1400" b="0" i="0" u="none" strike="noStrike" dirty="0">
                          <a:solidFill>
                            <a:srgbClr val="00B050"/>
                          </a:solidFill>
                          <a:effectLst/>
                          <a:latin typeface="Calibri" panose="020F0502020204030204" pitchFamily="34" charset="0"/>
                        </a:rPr>
                        <a:t> (Arrangements for image or video recognition or understanding)</a:t>
                      </a:r>
                    </a:p>
                  </a:txBody>
                  <a:tcPr marL="7620" marR="7620" marT="7620" marB="0"/>
                </a:tc>
                <a:extLst>
                  <a:ext uri="{0D108BD9-81ED-4DB2-BD59-A6C34878D82A}">
                    <a16:rowId xmlns:a16="http://schemas.microsoft.com/office/drawing/2014/main" val="1655554942"/>
                  </a:ext>
                </a:extLst>
              </a:tr>
              <a:tr h="869878">
                <a:tc>
                  <a:txBody>
                    <a:bodyPr/>
                    <a:lstStyle/>
                    <a:p>
                      <a:pPr algn="l" fontAlgn="t"/>
                      <a:r>
                        <a:rPr lang="en-US" sz="1400" b="0" u="none" strike="noStrike">
                          <a:solidFill>
                            <a:srgbClr val="FF0000"/>
                          </a:solidFill>
                          <a:effectLst/>
                        </a:rPr>
                        <a:t>ROBOTIC SYSTEM AND METHOD FOR SORTING WASTE WITH SUCTION GRIPPER</a:t>
                      </a:r>
                      <a:endParaRPr lang="en-US" sz="1400" b="0" i="0" u="none" strike="noStrike">
                        <a:solidFill>
                          <a:srgbClr val="FF0000"/>
                        </a:solidFill>
                        <a:effectLst/>
                        <a:latin typeface="Calibri" panose="020F0502020204030204" pitchFamily="34" charset="0"/>
                      </a:endParaRPr>
                    </a:p>
                  </a:txBody>
                  <a:tcPr marL="7620" marR="7620" marT="7620" marB="0"/>
                </a:tc>
                <a:tc>
                  <a:txBody>
                    <a:bodyPr/>
                    <a:lstStyle/>
                    <a:p>
                      <a:pPr algn="l" fontAlgn="t"/>
                      <a:r>
                        <a:rPr lang="en-US" sz="1400" b="1" i="0" u="none" strike="noStrike" dirty="0">
                          <a:solidFill>
                            <a:srgbClr val="FF0000"/>
                          </a:solidFill>
                          <a:effectLst/>
                          <a:latin typeface="Calibri" panose="020F0502020204030204" pitchFamily="34" charset="0"/>
                        </a:rPr>
                        <a:t>B25 </a:t>
                      </a:r>
                      <a:r>
                        <a:rPr lang="en-US" sz="1400" b="0" i="0" u="none" strike="noStrike" dirty="0">
                          <a:solidFill>
                            <a:srgbClr val="FF0000"/>
                          </a:solidFill>
                          <a:effectLst/>
                          <a:latin typeface="Calibri" panose="020F0502020204030204" pitchFamily="34" charset="0"/>
                        </a:rPr>
                        <a:t>(HAND TOOLS; PORTABLE POWER-DRIVEN TOOLS; HANDLES FOR HAND IMPLEMENTS; WORKSHOP EQUIPMENT; MANIPULATORS</a:t>
                      </a:r>
                      <a:r>
                        <a:rPr lang="en-US" sz="1400" b="0" i="0" u="none" strike="noStrike" dirty="0">
                          <a:solidFill>
                            <a:srgbClr val="000000"/>
                          </a:solidFill>
                          <a:effectLst/>
                          <a:latin typeface="Calibri" panose="020F0502020204030204" pitchFamily="34" charset="0"/>
                        </a:rPr>
                        <a:t>)</a:t>
                      </a:r>
                    </a:p>
                    <a:p>
                      <a:pPr algn="l" fontAlgn="t"/>
                      <a:endParaRPr lang="en-US" sz="14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74998279"/>
                  </a:ext>
                </a:extLst>
              </a:tr>
              <a:tr h="229784">
                <a:tc>
                  <a:txBody>
                    <a:bodyPr/>
                    <a:lstStyle/>
                    <a:p>
                      <a:pPr algn="l" fontAlgn="t"/>
                      <a:r>
                        <a:rPr lang="en-US" sz="1400" b="0" u="none" strike="noStrike">
                          <a:solidFill>
                            <a:srgbClr val="FF0000"/>
                          </a:solidFill>
                          <a:effectLst/>
                        </a:rPr>
                        <a:t>APPARATUS FOR DETECTING MATTER</a:t>
                      </a:r>
                      <a:endParaRPr lang="en-US" sz="1400" b="0" i="0" u="none" strike="noStrike">
                        <a:solidFill>
                          <a:srgbClr val="FF0000"/>
                        </a:solidFill>
                        <a:effectLst/>
                        <a:latin typeface="Calibri" panose="020F0502020204030204" pitchFamily="34" charset="0"/>
                      </a:endParaRPr>
                    </a:p>
                  </a:txBody>
                  <a:tcPr marL="7620" marR="7620" marT="7620" marB="0"/>
                </a:tc>
                <a:tc>
                  <a:txBody>
                    <a:bodyPr/>
                    <a:lstStyle/>
                    <a:p>
                      <a:pPr algn="l" fontAlgn="t"/>
                      <a:r>
                        <a:rPr lang="en-US" sz="1400" b="1" i="0" u="none" strike="noStrike" dirty="0">
                          <a:solidFill>
                            <a:srgbClr val="FF0000"/>
                          </a:solidFill>
                          <a:effectLst/>
                          <a:latin typeface="Calibri" panose="020F0502020204030204" pitchFamily="34" charset="0"/>
                        </a:rPr>
                        <a:t>B07C</a:t>
                      </a:r>
                      <a:r>
                        <a:rPr lang="en-US" sz="1400" b="0" i="0" u="none" strike="noStrike" dirty="0">
                          <a:solidFill>
                            <a:srgbClr val="000000"/>
                          </a:solidFill>
                          <a:effectLst/>
                          <a:latin typeface="Calibri" panose="020F0502020204030204" pitchFamily="34" charset="0"/>
                        </a:rPr>
                        <a:t> --- </a:t>
                      </a:r>
                      <a:r>
                        <a:rPr lang="en-US" sz="1400" b="1" i="0" u="none" strike="noStrike" dirty="0">
                          <a:solidFill>
                            <a:srgbClr val="FF0000"/>
                          </a:solidFill>
                          <a:effectLst/>
                          <a:latin typeface="Calibri" panose="020F0502020204030204" pitchFamily="34" charset="0"/>
                        </a:rPr>
                        <a:t>G01N</a:t>
                      </a:r>
                    </a:p>
                  </a:txBody>
                  <a:tcPr marL="7620" marR="7620" marT="7620" marB="0"/>
                </a:tc>
                <a:extLst>
                  <a:ext uri="{0D108BD9-81ED-4DB2-BD59-A6C34878D82A}">
                    <a16:rowId xmlns:a16="http://schemas.microsoft.com/office/drawing/2014/main" val="163580242"/>
                  </a:ext>
                </a:extLst>
              </a:tr>
              <a:tr h="654333">
                <a:tc>
                  <a:txBody>
                    <a:bodyPr/>
                    <a:lstStyle/>
                    <a:p>
                      <a:pPr algn="l" fontAlgn="t"/>
                      <a:r>
                        <a:rPr lang="en-US" sz="1400" b="0" u="none" strike="noStrike" dirty="0">
                          <a:solidFill>
                            <a:srgbClr val="FF0000"/>
                          </a:solidFill>
                          <a:effectLst/>
                        </a:rPr>
                        <a:t>COOLING DEVICE FOR OPTICAL AND/OR ELECTRONIC ELEMENTS</a:t>
                      </a:r>
                      <a:endParaRPr lang="en-US" sz="1400" b="0" i="0" u="none" strike="noStrike" dirty="0">
                        <a:solidFill>
                          <a:srgbClr val="FF0000"/>
                        </a:solidFill>
                        <a:effectLst/>
                        <a:latin typeface="Calibri" panose="020F0502020204030204" pitchFamily="34" charset="0"/>
                      </a:endParaRPr>
                    </a:p>
                  </a:txBody>
                  <a:tcPr marL="7620" marR="7620" marT="7620" marB="0"/>
                </a:tc>
                <a:tc>
                  <a:txBody>
                    <a:bodyPr/>
                    <a:lstStyle/>
                    <a:p>
                      <a:pPr algn="l" fontAlgn="t"/>
                      <a:r>
                        <a:rPr lang="en-US" sz="1400" b="1" i="0" u="none" strike="noStrike" dirty="0">
                          <a:solidFill>
                            <a:srgbClr val="FF0000"/>
                          </a:solidFill>
                          <a:effectLst/>
                          <a:latin typeface="Calibri" panose="020F0502020204030204" pitchFamily="34" charset="0"/>
                        </a:rPr>
                        <a:t>H05K</a:t>
                      </a:r>
                      <a:r>
                        <a:rPr lang="en-US" sz="1400" b="0" i="0" u="none" strike="noStrike" dirty="0">
                          <a:solidFill>
                            <a:srgbClr val="FF0000"/>
                          </a:solidFill>
                          <a:effectLst/>
                          <a:latin typeface="Calibri" panose="020F0502020204030204" pitchFamily="34" charset="0"/>
                        </a:rPr>
                        <a:t> (PRINTED CIRCUITS; CASINGS OR CONSTRUCTIONAL DETAILS OF ELECTRIC APPARATUS; MANUFACTURE OF ASSEMBLAGES OF ELECTRICAL COMPONENTS)</a:t>
                      </a:r>
                    </a:p>
                  </a:txBody>
                  <a:tcPr marL="7620" marR="7620" marT="7620" marB="0"/>
                </a:tc>
                <a:extLst>
                  <a:ext uri="{0D108BD9-81ED-4DB2-BD59-A6C34878D82A}">
                    <a16:rowId xmlns:a16="http://schemas.microsoft.com/office/drawing/2014/main" val="2887711217"/>
                  </a:ext>
                </a:extLst>
              </a:tr>
            </a:tbl>
          </a:graphicData>
        </a:graphic>
      </p:graphicFrame>
      <p:pic>
        <p:nvPicPr>
          <p:cNvPr id="4" name="Picture 2">
            <a:extLst>
              <a:ext uri="{FF2B5EF4-FFF2-40B4-BE49-F238E27FC236}">
                <a16:creationId xmlns:a16="http://schemas.microsoft.com/office/drawing/2014/main" id="{60607E62-2242-226B-9BDB-3FA806937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00" y="828553"/>
            <a:ext cx="1847850"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593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42642B1-A124-4678-8F3A-068BC66E946D}"/>
              </a:ext>
            </a:extLst>
          </p:cNvPr>
          <p:cNvSpPr txBox="1">
            <a:spLocks/>
          </p:cNvSpPr>
          <p:nvPr/>
        </p:nvSpPr>
        <p:spPr>
          <a:xfrm>
            <a:off x="0" y="-67732"/>
            <a:ext cx="12192000" cy="7633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0" tIns="0" rIns="0" bIns="0" rtlCol="0" anchor="ctr" anchorCtr="0">
            <a:normAutofit/>
          </a:bodyPr>
          <a:lstStyle>
            <a:lvl1pPr algn="l" defTabSz="914377"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GB" sz="3600" dirty="0">
                <a:solidFill>
                  <a:schemeClr val="accent4"/>
                </a:solidFill>
              </a:rPr>
              <a:t>	</a:t>
            </a:r>
            <a:r>
              <a:rPr lang="en-GB" sz="3600" b="1" dirty="0">
                <a:solidFill>
                  <a:schemeClr val="accent4"/>
                </a:solidFill>
              </a:rPr>
              <a:t>Concluding reflections	</a:t>
            </a:r>
          </a:p>
        </p:txBody>
      </p:sp>
      <p:sp>
        <p:nvSpPr>
          <p:cNvPr id="6" name="Content Placeholder 5">
            <a:extLst>
              <a:ext uri="{FF2B5EF4-FFF2-40B4-BE49-F238E27FC236}">
                <a16:creationId xmlns:a16="http://schemas.microsoft.com/office/drawing/2014/main" id="{F4C60BF4-D76F-997E-FE2D-E9E5FF667FFB}"/>
              </a:ext>
            </a:extLst>
          </p:cNvPr>
          <p:cNvSpPr>
            <a:spLocks noGrp="1"/>
          </p:cNvSpPr>
          <p:nvPr>
            <p:ph idx="1"/>
          </p:nvPr>
        </p:nvSpPr>
        <p:spPr>
          <a:xfrm>
            <a:off x="575400" y="1197000"/>
            <a:ext cx="11041200" cy="4464000"/>
          </a:xfrm>
        </p:spPr>
        <p:txBody>
          <a:bodyPr>
            <a:normAutofit lnSpcReduction="10000"/>
          </a:bodyPr>
          <a:lstStyle/>
          <a:p>
            <a:pPr lvl="1"/>
            <a:r>
              <a:rPr lang="en-US" dirty="0"/>
              <a:t>Existing delineations are overlapping but not similar </a:t>
            </a:r>
            <a:r>
              <a:rPr lang="en-US" dirty="0">
                <a:sym typeface="Wingdings" panose="05000000000000000000" pitchFamily="2" charset="2"/>
              </a:rPr>
              <a:t> shifting stats and figures</a:t>
            </a:r>
          </a:p>
          <a:p>
            <a:pPr lvl="1"/>
            <a:endParaRPr lang="en-US" dirty="0">
              <a:sym typeface="Wingdings" panose="05000000000000000000" pitchFamily="2" charset="2"/>
            </a:endParaRPr>
          </a:p>
          <a:p>
            <a:pPr lvl="1"/>
            <a:r>
              <a:rPr lang="en-US" dirty="0">
                <a:sym typeface="Wingdings" panose="05000000000000000000" pitchFamily="2" charset="2"/>
              </a:rPr>
              <a:t>Give thorough consideration to which one to choose</a:t>
            </a:r>
            <a:r>
              <a:rPr lang="en-US" dirty="0"/>
              <a:t> (no one-size-fits-all, depending on the objective of the mapping / monitoring)</a:t>
            </a:r>
          </a:p>
          <a:p>
            <a:pPr lvl="1"/>
            <a:endParaRPr lang="en-US" dirty="0"/>
          </a:p>
          <a:p>
            <a:pPr lvl="1"/>
            <a:r>
              <a:rPr lang="en-US" dirty="0"/>
              <a:t>Existing delineations are useful building blocks, but do not provide the full picture</a:t>
            </a:r>
          </a:p>
          <a:p>
            <a:pPr lvl="1"/>
            <a:endParaRPr lang="en-US" dirty="0">
              <a:solidFill>
                <a:schemeClr val="accent2"/>
              </a:solidFill>
            </a:endParaRPr>
          </a:p>
          <a:p>
            <a:pPr lvl="1"/>
            <a:r>
              <a:rPr lang="en-US" dirty="0">
                <a:solidFill>
                  <a:schemeClr val="accent2"/>
                </a:solidFill>
              </a:rPr>
              <a:t>Room for refinement (e.g. complementing domain searches with </a:t>
            </a:r>
            <a:r>
              <a:rPr lang="en-US" dirty="0" err="1">
                <a:solidFill>
                  <a:schemeClr val="accent2"/>
                </a:solidFill>
              </a:rPr>
              <a:t>keyterm</a:t>
            </a:r>
            <a:r>
              <a:rPr lang="en-US" dirty="0">
                <a:solidFill>
                  <a:schemeClr val="accent2"/>
                </a:solidFill>
              </a:rPr>
              <a:t> searches / text mining): towards a modular (and transparent) classification scheme? </a:t>
            </a:r>
            <a:endParaRPr lang="en-US" dirty="0"/>
          </a:p>
        </p:txBody>
      </p:sp>
    </p:spTree>
    <p:extLst>
      <p:ext uri="{BB962C8B-B14F-4D97-AF65-F5344CB8AC3E}">
        <p14:creationId xmlns:p14="http://schemas.microsoft.com/office/powerpoint/2010/main" val="1169937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42642B1-A124-4678-8F3A-068BC66E946D}"/>
              </a:ext>
            </a:extLst>
          </p:cNvPr>
          <p:cNvSpPr txBox="1">
            <a:spLocks/>
          </p:cNvSpPr>
          <p:nvPr/>
        </p:nvSpPr>
        <p:spPr>
          <a:xfrm>
            <a:off x="0" y="-67732"/>
            <a:ext cx="12192000" cy="7633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0" tIns="0" rIns="0" bIns="0" rtlCol="0" anchor="ctr" anchorCtr="0">
            <a:normAutofit/>
          </a:bodyPr>
          <a:lstStyle>
            <a:lvl1pPr algn="l" defTabSz="914377"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GB" sz="3600" dirty="0">
                <a:solidFill>
                  <a:schemeClr val="accent4"/>
                </a:solidFill>
              </a:rPr>
              <a:t>	</a:t>
            </a:r>
            <a:r>
              <a:rPr lang="en-GB" sz="3600" b="1" dirty="0">
                <a:solidFill>
                  <a:schemeClr val="accent4"/>
                </a:solidFill>
              </a:rPr>
              <a:t>Concluding reflections	</a:t>
            </a:r>
          </a:p>
        </p:txBody>
      </p:sp>
      <p:sp>
        <p:nvSpPr>
          <p:cNvPr id="6" name="Content Placeholder 5">
            <a:extLst>
              <a:ext uri="{FF2B5EF4-FFF2-40B4-BE49-F238E27FC236}">
                <a16:creationId xmlns:a16="http://schemas.microsoft.com/office/drawing/2014/main" id="{F4C60BF4-D76F-997E-FE2D-E9E5FF667FFB}"/>
              </a:ext>
            </a:extLst>
          </p:cNvPr>
          <p:cNvSpPr>
            <a:spLocks noGrp="1"/>
          </p:cNvSpPr>
          <p:nvPr>
            <p:ph idx="1"/>
          </p:nvPr>
        </p:nvSpPr>
        <p:spPr>
          <a:xfrm>
            <a:off x="575400" y="870428"/>
            <a:ext cx="11041200" cy="5035849"/>
          </a:xfrm>
        </p:spPr>
        <p:txBody>
          <a:bodyPr>
            <a:normAutofit/>
          </a:bodyPr>
          <a:lstStyle/>
          <a:p>
            <a:r>
              <a:rPr lang="en-US" dirty="0"/>
              <a:t>And even </a:t>
            </a:r>
            <a:r>
              <a:rPr lang="en-US"/>
              <a:t>then:</a:t>
            </a:r>
            <a:endParaRPr lang="en-US" dirty="0"/>
          </a:p>
          <a:p>
            <a:pPr lvl="1"/>
            <a:r>
              <a:rPr lang="en-US" sz="2000" dirty="0">
                <a:sym typeface="Wingdings" panose="05000000000000000000" pitchFamily="2" charset="2"/>
              </a:rPr>
              <a:t>It seems more appropriate to speak about ‘technologies ENABLING circularity’, rather than about ‘circular technologies’</a:t>
            </a:r>
          </a:p>
          <a:p>
            <a:pPr lvl="1"/>
            <a:r>
              <a:rPr lang="en-US" sz="2000" dirty="0">
                <a:sym typeface="Wingdings" panose="05000000000000000000" pitchFamily="2" charset="2"/>
              </a:rPr>
              <a:t>Patents: can capture such enabling technologies (in different degrees of width  modular approach); and can as such be part of a circularity index</a:t>
            </a:r>
          </a:p>
          <a:p>
            <a:pPr lvl="1"/>
            <a:r>
              <a:rPr lang="en-US" sz="2000" dirty="0">
                <a:sym typeface="Wingdings" panose="05000000000000000000" pitchFamily="2" charset="2"/>
              </a:rPr>
              <a:t>At the same time: these technologies can serve circular purposes as well as non-circular (or even counter-circular) purposes</a:t>
            </a:r>
          </a:p>
          <a:p>
            <a:pPr lvl="1"/>
            <a:r>
              <a:rPr lang="en-US" sz="2000" dirty="0">
                <a:sym typeface="Wingdings" panose="05000000000000000000" pitchFamily="2" charset="2"/>
              </a:rPr>
              <a:t>Crucial point: the extent to which users of those technologies translate them into applications that effectuate circularity (applicability  enforceability?)</a:t>
            </a:r>
          </a:p>
          <a:p>
            <a:pPr lvl="1"/>
            <a:r>
              <a:rPr lang="en-US" sz="2000" dirty="0"/>
              <a:t>Circularity: encompassing concept, beyond technicality of processes </a:t>
            </a:r>
            <a:r>
              <a:rPr lang="en-US" sz="2000" dirty="0">
                <a:sym typeface="Wingdings" panose="05000000000000000000" pitchFamily="2" charset="2"/>
              </a:rPr>
              <a:t> revolves around the value chain and architectural innovation</a:t>
            </a:r>
          </a:p>
          <a:p>
            <a:pPr lvl="1"/>
            <a:r>
              <a:rPr lang="en-US" sz="2000" dirty="0">
                <a:sym typeface="Wingdings" panose="05000000000000000000" pitchFamily="2" charset="2"/>
              </a:rPr>
              <a:t>As such: the development of circularity-enabling technologies is a necessary but not a sufficient condition for achieving a circular economy</a:t>
            </a:r>
          </a:p>
          <a:p>
            <a:pPr marL="457189" lvl="1" indent="0">
              <a:buNone/>
            </a:pPr>
            <a:endParaRPr lang="en-US" sz="2000" dirty="0">
              <a:sym typeface="Wingdings" panose="05000000000000000000" pitchFamily="2" charset="2"/>
            </a:endParaRPr>
          </a:p>
        </p:txBody>
      </p:sp>
    </p:spTree>
    <p:extLst>
      <p:ext uri="{BB962C8B-B14F-4D97-AF65-F5344CB8AC3E}">
        <p14:creationId xmlns:p14="http://schemas.microsoft.com/office/powerpoint/2010/main" val="4113805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2BA47C-F9BB-4E1E-B2E2-0167B360D968}"/>
              </a:ext>
            </a:extLst>
          </p:cNvPr>
          <p:cNvPicPr>
            <a:picLocks noChangeAspect="1"/>
          </p:cNvPicPr>
          <p:nvPr/>
        </p:nvPicPr>
        <p:blipFill rotWithShape="1">
          <a:blip r:embed="rId3"/>
          <a:srcRect l="6069" r="22158"/>
          <a:stretch/>
        </p:blipFill>
        <p:spPr>
          <a:xfrm>
            <a:off x="6520313" y="1067035"/>
            <a:ext cx="5372911" cy="5496819"/>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pic>
        <p:nvPicPr>
          <p:cNvPr id="2" name="Picture 1">
            <a:extLst>
              <a:ext uri="{FF2B5EF4-FFF2-40B4-BE49-F238E27FC236}">
                <a16:creationId xmlns:a16="http://schemas.microsoft.com/office/drawing/2014/main" id="{E380817A-1708-0B83-D5BD-7471DBA3DE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523" y="6247947"/>
            <a:ext cx="3936416" cy="315907"/>
          </a:xfrm>
          <a:prstGeom prst="rect">
            <a:avLst/>
          </a:prstGeom>
        </p:spPr>
      </p:pic>
      <p:sp>
        <p:nvSpPr>
          <p:cNvPr id="3" name="TextBox 2">
            <a:extLst>
              <a:ext uri="{FF2B5EF4-FFF2-40B4-BE49-F238E27FC236}">
                <a16:creationId xmlns:a16="http://schemas.microsoft.com/office/drawing/2014/main" id="{2D05BD3C-36C7-E7FE-DFCA-3906A2F9CB09}"/>
              </a:ext>
            </a:extLst>
          </p:cNvPr>
          <p:cNvSpPr txBox="1"/>
          <p:nvPr/>
        </p:nvSpPr>
        <p:spPr>
          <a:xfrm>
            <a:off x="388620" y="4320540"/>
            <a:ext cx="5554980" cy="369332"/>
          </a:xfrm>
          <a:prstGeom prst="rect">
            <a:avLst/>
          </a:prstGeom>
          <a:noFill/>
        </p:spPr>
        <p:txBody>
          <a:bodyPr wrap="square" rtlCol="0">
            <a:spAutoFit/>
          </a:bodyPr>
          <a:lstStyle/>
          <a:p>
            <a:r>
              <a:rPr lang="en-US" b="1" i="1" dirty="0">
                <a:solidFill>
                  <a:schemeClr val="bg1"/>
                </a:solidFill>
              </a:rPr>
              <a:t>Contact: julie.callaert@kuleuven.be</a:t>
            </a:r>
          </a:p>
        </p:txBody>
      </p:sp>
    </p:spTree>
    <p:extLst>
      <p:ext uri="{BB962C8B-B14F-4D97-AF65-F5344CB8AC3E}">
        <p14:creationId xmlns:p14="http://schemas.microsoft.com/office/powerpoint/2010/main" val="36282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28F014-E767-486D-9DE6-954DA60128C2}"/>
              </a:ext>
            </a:extLst>
          </p:cNvPr>
          <p:cNvSpPr>
            <a:spLocks noGrp="1"/>
          </p:cNvSpPr>
          <p:nvPr>
            <p:ph idx="1"/>
          </p:nvPr>
        </p:nvSpPr>
        <p:spPr>
          <a:xfrm>
            <a:off x="575399" y="1268730"/>
            <a:ext cx="7429913" cy="4343400"/>
          </a:xfrm>
        </p:spPr>
        <p:txBody>
          <a:bodyPr>
            <a:noAutofit/>
          </a:bodyPr>
          <a:lstStyle/>
          <a:p>
            <a:pPr marL="0" indent="0">
              <a:buNone/>
            </a:pPr>
            <a:r>
              <a:rPr lang="en-US" sz="1600" b="1" dirty="0">
                <a:solidFill>
                  <a:schemeClr val="accent4"/>
                </a:solidFill>
              </a:rPr>
              <a:t>CIRCULAR ECONOMY</a:t>
            </a:r>
          </a:p>
          <a:p>
            <a:r>
              <a:rPr lang="en-US" sz="1600" dirty="0">
                <a:solidFill>
                  <a:schemeClr val="accent4"/>
                </a:solidFill>
              </a:rPr>
              <a:t>A system which </a:t>
            </a:r>
            <a:r>
              <a:rPr lang="en-US" sz="1600" dirty="0">
                <a:solidFill>
                  <a:schemeClr val="accent3">
                    <a:lumMod val="75000"/>
                  </a:schemeClr>
                </a:solidFill>
              </a:rPr>
              <a:t>maintains the value</a:t>
            </a:r>
            <a:r>
              <a:rPr lang="en-US" sz="1600" dirty="0">
                <a:solidFill>
                  <a:schemeClr val="accent4"/>
                </a:solidFill>
              </a:rPr>
              <a:t> of products, materials and resources in the economy for as long as possible, and which </a:t>
            </a:r>
            <a:r>
              <a:rPr lang="en-US" sz="1600" dirty="0">
                <a:solidFill>
                  <a:schemeClr val="accent3">
                    <a:lumMod val="75000"/>
                  </a:schemeClr>
                </a:solidFill>
              </a:rPr>
              <a:t>minimizes the generation of waste</a:t>
            </a:r>
            <a:r>
              <a:rPr lang="en-US" sz="1600" dirty="0">
                <a:solidFill>
                  <a:schemeClr val="accent4"/>
                </a:solidFill>
              </a:rPr>
              <a:t>. This means a system where products are reused, repaired, remanufactured or recycled. (</a:t>
            </a:r>
            <a:r>
              <a:rPr lang="en-US" sz="1600" i="1" dirty="0">
                <a:solidFill>
                  <a:schemeClr val="accent4"/>
                </a:solidFill>
              </a:rPr>
              <a:t>EU definition - 2021</a:t>
            </a:r>
            <a:r>
              <a:rPr lang="en-US" sz="1600" dirty="0">
                <a:solidFill>
                  <a:schemeClr val="accent4"/>
                </a:solidFill>
              </a:rPr>
              <a:t>)</a:t>
            </a:r>
          </a:p>
          <a:p>
            <a:r>
              <a:rPr lang="en-US" sz="1600" dirty="0">
                <a:solidFill>
                  <a:schemeClr val="accent4"/>
                </a:solidFill>
              </a:rPr>
              <a:t>An economy that focuses on reducing the lifecycle impacts of materials. Based on a systems-focused approach, it involves industrial processes and economic activities that are </a:t>
            </a:r>
            <a:r>
              <a:rPr lang="en-US" sz="1600" dirty="0">
                <a:solidFill>
                  <a:schemeClr val="accent3">
                    <a:lumMod val="75000"/>
                  </a:schemeClr>
                </a:solidFill>
              </a:rPr>
              <a:t>restorative or regenerative by design</a:t>
            </a:r>
            <a:r>
              <a:rPr lang="en-US" sz="1600" dirty="0">
                <a:solidFill>
                  <a:schemeClr val="accent4"/>
                </a:solidFill>
              </a:rPr>
              <a:t>, enabling resources used in such processes and activities to maintain their highest value for as long as possible, and aiming for the elimination of waste. (</a:t>
            </a:r>
            <a:r>
              <a:rPr lang="en-US" sz="1600" i="1" dirty="0">
                <a:solidFill>
                  <a:schemeClr val="accent4"/>
                </a:solidFill>
              </a:rPr>
              <a:t>paraphrased from the US 2020 Save Our Seas Act</a:t>
            </a:r>
            <a:r>
              <a:rPr lang="en-US" sz="1600" dirty="0">
                <a:solidFill>
                  <a:schemeClr val="accent4"/>
                </a:solidFill>
              </a:rPr>
              <a:t>) </a:t>
            </a:r>
          </a:p>
          <a:p>
            <a:r>
              <a:rPr lang="en-US" sz="1600" dirty="0">
                <a:solidFill>
                  <a:schemeClr val="accent4"/>
                </a:solidFill>
              </a:rPr>
              <a:t>As such: circularity goes </a:t>
            </a:r>
            <a:r>
              <a:rPr lang="en-US" sz="1600" dirty="0">
                <a:solidFill>
                  <a:schemeClr val="accent3">
                    <a:lumMod val="75000"/>
                  </a:schemeClr>
                </a:solidFill>
              </a:rPr>
              <a:t>beyond recycling</a:t>
            </a:r>
            <a:r>
              <a:rPr lang="en-US" sz="1600" dirty="0">
                <a:solidFill>
                  <a:schemeClr val="accent4"/>
                </a:solidFill>
              </a:rPr>
              <a:t>. Recycling is “end-of-pipe”, while a circular economy goes upstream to avoid and address potential problems at earlier stages (products design stage). Preventing waste, to try and avoid the need to recycle (reuse, repair and remanufacture instead). </a:t>
            </a:r>
          </a:p>
          <a:p>
            <a:pPr lvl="1"/>
            <a:endParaRPr lang="nl-BE" dirty="0"/>
          </a:p>
          <a:p>
            <a:pPr marL="0" indent="0">
              <a:buNone/>
            </a:pPr>
            <a:endParaRPr lang="nl-BE" dirty="0"/>
          </a:p>
          <a:p>
            <a:pPr marL="0" indent="0">
              <a:buNone/>
            </a:pPr>
            <a:endParaRPr lang="nl-BE" dirty="0"/>
          </a:p>
          <a:p>
            <a:pPr marL="0" lvl="0" indent="0">
              <a:buNone/>
            </a:pPr>
            <a:endParaRPr lang="en-GB" sz="1600" dirty="0">
              <a:solidFill>
                <a:schemeClr val="accent4"/>
              </a:solidFill>
            </a:endParaRPr>
          </a:p>
        </p:txBody>
      </p:sp>
      <p:sp>
        <p:nvSpPr>
          <p:cNvPr id="5" name="Title 6">
            <a:extLst>
              <a:ext uri="{FF2B5EF4-FFF2-40B4-BE49-F238E27FC236}">
                <a16:creationId xmlns:a16="http://schemas.microsoft.com/office/drawing/2014/main" id="{B42642B1-A124-4678-8F3A-068BC66E946D}"/>
              </a:ext>
            </a:extLst>
          </p:cNvPr>
          <p:cNvSpPr txBox="1">
            <a:spLocks/>
          </p:cNvSpPr>
          <p:nvPr/>
        </p:nvSpPr>
        <p:spPr>
          <a:xfrm>
            <a:off x="0" y="1"/>
            <a:ext cx="12192000" cy="7633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0" tIns="0" rIns="0" bIns="0" rtlCol="0" anchor="ctr" anchorCtr="0">
            <a:normAutofit/>
          </a:bodyPr>
          <a:lstStyle>
            <a:lvl1pPr algn="l" defTabSz="914377"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GB" sz="3600" dirty="0">
                <a:solidFill>
                  <a:schemeClr val="accent4"/>
                </a:solidFill>
              </a:rPr>
              <a:t>	</a:t>
            </a:r>
            <a:r>
              <a:rPr lang="en-GB" sz="3600" b="1" dirty="0">
                <a:solidFill>
                  <a:schemeClr val="accent4"/>
                </a:solidFill>
              </a:rPr>
              <a:t>Establishing the concepts</a:t>
            </a:r>
          </a:p>
        </p:txBody>
      </p:sp>
      <p:pic>
        <p:nvPicPr>
          <p:cNvPr id="4" name="Picture 3" descr="Circular diagram of circular economy&#10;&#10;Description automatically generated">
            <a:extLst>
              <a:ext uri="{FF2B5EF4-FFF2-40B4-BE49-F238E27FC236}">
                <a16:creationId xmlns:a16="http://schemas.microsoft.com/office/drawing/2014/main" id="{92A4BE96-ADBB-7BCE-0658-B584CA565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630" y="1682500"/>
            <a:ext cx="3924153" cy="3732485"/>
          </a:xfrm>
          <a:prstGeom prst="rect">
            <a:avLst/>
          </a:prstGeom>
        </p:spPr>
      </p:pic>
    </p:spTree>
    <p:extLst>
      <p:ext uri="{BB962C8B-B14F-4D97-AF65-F5344CB8AC3E}">
        <p14:creationId xmlns:p14="http://schemas.microsoft.com/office/powerpoint/2010/main" val="3777474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28F014-E767-486D-9DE6-954DA60128C2}"/>
              </a:ext>
            </a:extLst>
          </p:cNvPr>
          <p:cNvSpPr>
            <a:spLocks noGrp="1"/>
          </p:cNvSpPr>
          <p:nvPr>
            <p:ph idx="1"/>
          </p:nvPr>
        </p:nvSpPr>
        <p:spPr>
          <a:xfrm>
            <a:off x="575400" y="1268730"/>
            <a:ext cx="5716543" cy="4343400"/>
          </a:xfrm>
        </p:spPr>
        <p:txBody>
          <a:bodyPr>
            <a:noAutofit/>
          </a:bodyPr>
          <a:lstStyle/>
          <a:p>
            <a:pPr marL="0" indent="0">
              <a:buNone/>
            </a:pPr>
            <a:r>
              <a:rPr lang="en-US" sz="1600" b="1" dirty="0">
                <a:solidFill>
                  <a:schemeClr val="accent4"/>
                </a:solidFill>
                <a:latin typeface="+mn-lt"/>
              </a:rPr>
              <a:t>GREEN ECONOMY</a:t>
            </a:r>
          </a:p>
          <a:p>
            <a:r>
              <a:rPr lang="en-US" sz="1600" dirty="0">
                <a:solidFill>
                  <a:schemeClr val="accent4"/>
                </a:solidFill>
                <a:latin typeface="+mn-lt"/>
              </a:rPr>
              <a:t>An economy in which </a:t>
            </a:r>
            <a:r>
              <a:rPr lang="en-US" sz="1600" dirty="0">
                <a:solidFill>
                  <a:schemeClr val="accent3">
                    <a:lumMod val="75000"/>
                  </a:schemeClr>
                </a:solidFill>
                <a:latin typeface="+mn-lt"/>
              </a:rPr>
              <a:t>environmental, economic and social </a:t>
            </a:r>
            <a:r>
              <a:rPr lang="en-US" sz="1600" dirty="0">
                <a:solidFill>
                  <a:schemeClr val="accent4"/>
                </a:solidFill>
                <a:latin typeface="+mn-lt"/>
              </a:rPr>
              <a:t>policies and innovations enable society to </a:t>
            </a:r>
            <a:r>
              <a:rPr lang="en-US" sz="1600" dirty="0">
                <a:solidFill>
                  <a:schemeClr val="accent3">
                    <a:lumMod val="75000"/>
                  </a:schemeClr>
                </a:solidFill>
                <a:latin typeface="+mn-lt"/>
              </a:rPr>
              <a:t>use resources efficiently</a:t>
            </a:r>
            <a:r>
              <a:rPr lang="en-US" sz="1600" dirty="0">
                <a:solidFill>
                  <a:schemeClr val="accent4"/>
                </a:solidFill>
                <a:latin typeface="+mn-lt"/>
              </a:rPr>
              <a:t>, enhancing </a:t>
            </a:r>
            <a:r>
              <a:rPr lang="en-US" sz="1600" dirty="0">
                <a:solidFill>
                  <a:schemeClr val="accent3">
                    <a:lumMod val="75000"/>
                  </a:schemeClr>
                </a:solidFill>
                <a:latin typeface="+mn-lt"/>
              </a:rPr>
              <a:t>human well-being </a:t>
            </a:r>
            <a:r>
              <a:rPr lang="en-US" sz="1600" dirty="0">
                <a:solidFill>
                  <a:schemeClr val="accent4"/>
                </a:solidFill>
                <a:latin typeface="+mn-lt"/>
              </a:rPr>
              <a:t>in an inclusive manner, while maintaining the natural systems that sustain us (</a:t>
            </a:r>
            <a:r>
              <a:rPr lang="en-US" sz="1600" i="1" dirty="0">
                <a:solidFill>
                  <a:schemeClr val="accent4"/>
                </a:solidFill>
                <a:latin typeface="+mn-lt"/>
              </a:rPr>
              <a:t>EEA definition – 2014)</a:t>
            </a:r>
          </a:p>
          <a:p>
            <a:r>
              <a:rPr lang="en-US" sz="1600" dirty="0">
                <a:solidFill>
                  <a:schemeClr val="accent4"/>
                </a:solidFill>
                <a:latin typeface="+mn-lt"/>
              </a:rPr>
              <a:t>An economy that results in increasing well-being and </a:t>
            </a:r>
            <a:r>
              <a:rPr lang="en-US" sz="1600" dirty="0">
                <a:solidFill>
                  <a:schemeClr val="accent3">
                    <a:lumMod val="75000"/>
                  </a:schemeClr>
                </a:solidFill>
                <a:latin typeface="+mn-lt"/>
              </a:rPr>
              <a:t>social equality</a:t>
            </a:r>
            <a:r>
              <a:rPr lang="en-US" sz="1600" dirty="0">
                <a:solidFill>
                  <a:schemeClr val="accent4"/>
                </a:solidFill>
                <a:latin typeface="+mn-lt"/>
              </a:rPr>
              <a:t>, while significantly </a:t>
            </a:r>
            <a:r>
              <a:rPr lang="en-US" sz="1600" dirty="0">
                <a:solidFill>
                  <a:schemeClr val="accent3">
                    <a:lumMod val="75000"/>
                  </a:schemeClr>
                </a:solidFill>
                <a:latin typeface="+mn-lt"/>
              </a:rPr>
              <a:t>reducing environmental risks and ecological scarcity</a:t>
            </a:r>
            <a:r>
              <a:rPr lang="en-US" sz="1600" dirty="0">
                <a:solidFill>
                  <a:schemeClr val="accent4"/>
                </a:solidFill>
                <a:latin typeface="+mn-lt"/>
              </a:rPr>
              <a:t>. In its simplest expression, a Green Economy can be thought of as one which is low carbon, resource efficient and socially inclusive (</a:t>
            </a:r>
            <a:r>
              <a:rPr lang="en-US" sz="1600" i="1" dirty="0">
                <a:solidFill>
                  <a:schemeClr val="accent4"/>
                </a:solidFill>
                <a:latin typeface="+mn-lt"/>
              </a:rPr>
              <a:t>UNEP definition, 2011</a:t>
            </a:r>
            <a:r>
              <a:rPr lang="en-US" sz="1600" dirty="0">
                <a:solidFill>
                  <a:schemeClr val="accent4"/>
                </a:solidFill>
                <a:latin typeface="+mn-lt"/>
              </a:rPr>
              <a:t>)</a:t>
            </a:r>
          </a:p>
          <a:p>
            <a:r>
              <a:rPr lang="en-US" sz="1600" dirty="0">
                <a:solidFill>
                  <a:schemeClr val="accent4"/>
                </a:solidFill>
                <a:latin typeface="+mn-lt"/>
              </a:rPr>
              <a:t>Green </a:t>
            </a:r>
            <a:r>
              <a:rPr lang="en-US" sz="1600" b="1" dirty="0">
                <a:solidFill>
                  <a:schemeClr val="accent4"/>
                </a:solidFill>
                <a:latin typeface="+mn-lt"/>
              </a:rPr>
              <a:t>technology</a:t>
            </a:r>
            <a:r>
              <a:rPr lang="en-US" sz="1600" dirty="0">
                <a:solidFill>
                  <a:schemeClr val="accent4"/>
                </a:solidFill>
                <a:latin typeface="+mn-lt"/>
              </a:rPr>
              <a:t>: The development and application of innovations that reduce or undo the environmental damage caused by human activity, that repair existing damage and that promote regeneration.</a:t>
            </a:r>
          </a:p>
          <a:p>
            <a:pPr marL="0" indent="0">
              <a:buNone/>
            </a:pPr>
            <a:endParaRPr lang="nl-BE" dirty="0"/>
          </a:p>
          <a:p>
            <a:pPr marL="0" indent="0">
              <a:buNone/>
            </a:pPr>
            <a:endParaRPr lang="nl-BE" dirty="0"/>
          </a:p>
          <a:p>
            <a:pPr marL="0" lvl="0" indent="0">
              <a:buNone/>
            </a:pPr>
            <a:endParaRPr lang="en-GB" sz="1600" dirty="0">
              <a:solidFill>
                <a:schemeClr val="accent4"/>
              </a:solidFill>
            </a:endParaRPr>
          </a:p>
        </p:txBody>
      </p:sp>
      <p:sp>
        <p:nvSpPr>
          <p:cNvPr id="5" name="Title 6">
            <a:extLst>
              <a:ext uri="{FF2B5EF4-FFF2-40B4-BE49-F238E27FC236}">
                <a16:creationId xmlns:a16="http://schemas.microsoft.com/office/drawing/2014/main" id="{B42642B1-A124-4678-8F3A-068BC66E946D}"/>
              </a:ext>
            </a:extLst>
          </p:cNvPr>
          <p:cNvSpPr txBox="1">
            <a:spLocks/>
          </p:cNvSpPr>
          <p:nvPr/>
        </p:nvSpPr>
        <p:spPr>
          <a:xfrm>
            <a:off x="0" y="1"/>
            <a:ext cx="12192000" cy="7633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0" tIns="0" rIns="0" bIns="0" rtlCol="0" anchor="ctr" anchorCtr="0">
            <a:normAutofit/>
          </a:bodyPr>
          <a:lstStyle>
            <a:lvl1pPr algn="l" defTabSz="914377"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GB" sz="3600" dirty="0">
                <a:solidFill>
                  <a:schemeClr val="accent4"/>
                </a:solidFill>
              </a:rPr>
              <a:t>	</a:t>
            </a:r>
            <a:r>
              <a:rPr lang="en-GB" sz="3600" b="1" dirty="0">
                <a:solidFill>
                  <a:schemeClr val="accent4"/>
                </a:solidFill>
              </a:rPr>
              <a:t>Establishing the concepts</a:t>
            </a:r>
          </a:p>
        </p:txBody>
      </p:sp>
      <p:pic>
        <p:nvPicPr>
          <p:cNvPr id="4" name="Picture 3" descr="A diagram of a diagram of a company&#10;&#10;Description automatically generated with medium confidence">
            <a:extLst>
              <a:ext uri="{FF2B5EF4-FFF2-40B4-BE49-F238E27FC236}">
                <a16:creationId xmlns:a16="http://schemas.microsoft.com/office/drawing/2014/main" id="{97A2999E-C8CC-A2C4-939F-9CF6F0DB8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141" y="1268730"/>
            <a:ext cx="4415294" cy="4619584"/>
          </a:xfrm>
          <a:prstGeom prst="rect">
            <a:avLst/>
          </a:prstGeom>
        </p:spPr>
      </p:pic>
    </p:spTree>
    <p:extLst>
      <p:ext uri="{BB962C8B-B14F-4D97-AF65-F5344CB8AC3E}">
        <p14:creationId xmlns:p14="http://schemas.microsoft.com/office/powerpoint/2010/main" val="163277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28F014-E767-486D-9DE6-954DA60128C2}"/>
              </a:ext>
            </a:extLst>
          </p:cNvPr>
          <p:cNvSpPr>
            <a:spLocks noGrp="1"/>
          </p:cNvSpPr>
          <p:nvPr>
            <p:ph idx="1"/>
          </p:nvPr>
        </p:nvSpPr>
        <p:spPr>
          <a:xfrm>
            <a:off x="575400" y="1268730"/>
            <a:ext cx="11041200" cy="4343400"/>
          </a:xfrm>
        </p:spPr>
        <p:txBody>
          <a:bodyPr>
            <a:normAutofit/>
          </a:bodyPr>
          <a:lstStyle/>
          <a:p>
            <a:r>
              <a:rPr lang="en-US" sz="2000" dirty="0">
                <a:solidFill>
                  <a:schemeClr val="accent4"/>
                </a:solidFill>
              </a:rPr>
              <a:t>Sustainability as umbrella concept</a:t>
            </a:r>
          </a:p>
          <a:p>
            <a:r>
              <a:rPr lang="en-US" sz="2000" dirty="0">
                <a:solidFill>
                  <a:schemeClr val="accent4"/>
                </a:solidFill>
              </a:rPr>
              <a:t>Circular economy focuses on resource cycles and supply/value chains, whereas Green economy relates more to people and economy</a:t>
            </a:r>
          </a:p>
          <a:p>
            <a:r>
              <a:rPr lang="en-US" sz="2000" dirty="0">
                <a:solidFill>
                  <a:schemeClr val="accent4"/>
                </a:solidFill>
              </a:rPr>
              <a:t>A circular economy can fit into a green one, but not the other way around </a:t>
            </a:r>
            <a:endParaRPr lang="nl-BE" sz="2000" dirty="0"/>
          </a:p>
          <a:p>
            <a:pPr marL="0" indent="0">
              <a:buNone/>
            </a:pPr>
            <a:endParaRPr lang="nl-BE" dirty="0"/>
          </a:p>
          <a:p>
            <a:pPr marL="0" indent="0">
              <a:buNone/>
            </a:pPr>
            <a:endParaRPr lang="nl-BE" dirty="0"/>
          </a:p>
          <a:p>
            <a:pPr marL="0" lvl="0" indent="0">
              <a:buNone/>
            </a:pPr>
            <a:endParaRPr lang="en-GB" sz="1600" dirty="0">
              <a:solidFill>
                <a:schemeClr val="accent4"/>
              </a:solidFill>
            </a:endParaRPr>
          </a:p>
        </p:txBody>
      </p:sp>
      <p:sp>
        <p:nvSpPr>
          <p:cNvPr id="5" name="Title 6">
            <a:extLst>
              <a:ext uri="{FF2B5EF4-FFF2-40B4-BE49-F238E27FC236}">
                <a16:creationId xmlns:a16="http://schemas.microsoft.com/office/drawing/2014/main" id="{B42642B1-A124-4678-8F3A-068BC66E946D}"/>
              </a:ext>
            </a:extLst>
          </p:cNvPr>
          <p:cNvSpPr txBox="1">
            <a:spLocks/>
          </p:cNvSpPr>
          <p:nvPr/>
        </p:nvSpPr>
        <p:spPr>
          <a:xfrm>
            <a:off x="0" y="1"/>
            <a:ext cx="12192000" cy="7633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0" tIns="0" rIns="0" bIns="0" rtlCol="0" anchor="ctr" anchorCtr="0">
            <a:normAutofit/>
          </a:bodyPr>
          <a:lstStyle>
            <a:lvl1pPr algn="l" defTabSz="914377"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GB" sz="3600" dirty="0">
                <a:solidFill>
                  <a:schemeClr val="accent4"/>
                </a:solidFill>
              </a:rPr>
              <a:t>	</a:t>
            </a:r>
            <a:r>
              <a:rPr lang="en-GB" sz="3600" b="1" dirty="0">
                <a:solidFill>
                  <a:schemeClr val="accent4"/>
                </a:solidFill>
              </a:rPr>
              <a:t>Establishing the concepts</a:t>
            </a:r>
          </a:p>
        </p:txBody>
      </p:sp>
      <p:pic>
        <p:nvPicPr>
          <p:cNvPr id="4" name="Picture 3" descr="A diagram of a green environment&#10;&#10;Description automatically generated">
            <a:extLst>
              <a:ext uri="{FF2B5EF4-FFF2-40B4-BE49-F238E27FC236}">
                <a16:creationId xmlns:a16="http://schemas.microsoft.com/office/drawing/2014/main" id="{B64918F4-8F5A-FE93-5547-739075EA9A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581" y="3102299"/>
            <a:ext cx="5752420" cy="2625811"/>
          </a:xfrm>
          <a:prstGeom prst="rect">
            <a:avLst/>
          </a:prstGeom>
        </p:spPr>
      </p:pic>
      <p:sp>
        <p:nvSpPr>
          <p:cNvPr id="6" name="TextBox 5">
            <a:extLst>
              <a:ext uri="{FF2B5EF4-FFF2-40B4-BE49-F238E27FC236}">
                <a16:creationId xmlns:a16="http://schemas.microsoft.com/office/drawing/2014/main" id="{C49D329B-8945-3396-52E1-95522FF3AC25}"/>
              </a:ext>
            </a:extLst>
          </p:cNvPr>
          <p:cNvSpPr txBox="1"/>
          <p:nvPr/>
        </p:nvSpPr>
        <p:spPr>
          <a:xfrm>
            <a:off x="3010581" y="5834743"/>
            <a:ext cx="5752420" cy="261610"/>
          </a:xfrm>
          <a:prstGeom prst="rect">
            <a:avLst/>
          </a:prstGeom>
          <a:noFill/>
        </p:spPr>
        <p:txBody>
          <a:bodyPr wrap="square" rtlCol="0">
            <a:spAutoFit/>
          </a:bodyPr>
          <a:lstStyle/>
          <a:p>
            <a:r>
              <a:rPr lang="en-US" sz="1100" i="1" dirty="0"/>
              <a:t>(Source: EEA Report No 2/2016)</a:t>
            </a:r>
          </a:p>
        </p:txBody>
      </p:sp>
    </p:spTree>
    <p:extLst>
      <p:ext uri="{BB962C8B-B14F-4D97-AF65-F5344CB8AC3E}">
        <p14:creationId xmlns:p14="http://schemas.microsoft.com/office/powerpoint/2010/main" val="3452536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9A1B99DD-455F-8BE7-F148-C5135139CF0D}"/>
              </a:ext>
            </a:extLst>
          </p:cNvPr>
          <p:cNvGrpSpPr/>
          <p:nvPr/>
        </p:nvGrpSpPr>
        <p:grpSpPr>
          <a:xfrm>
            <a:off x="365782" y="1506548"/>
            <a:ext cx="11460435" cy="3844903"/>
            <a:chOff x="452868" y="2125661"/>
            <a:chExt cx="11460435" cy="3844903"/>
          </a:xfrm>
        </p:grpSpPr>
        <p:grpSp>
          <p:nvGrpSpPr>
            <p:cNvPr id="20" name="Group 19">
              <a:extLst>
                <a:ext uri="{FF2B5EF4-FFF2-40B4-BE49-F238E27FC236}">
                  <a16:creationId xmlns:a16="http://schemas.microsoft.com/office/drawing/2014/main" id="{40B4AB2F-734A-8D43-D97E-F872D9013E7F}"/>
                </a:ext>
              </a:extLst>
            </p:cNvPr>
            <p:cNvGrpSpPr/>
            <p:nvPr/>
          </p:nvGrpSpPr>
          <p:grpSpPr>
            <a:xfrm>
              <a:off x="452868" y="2125661"/>
              <a:ext cx="11460435" cy="817071"/>
              <a:chOff x="452868" y="1068136"/>
              <a:chExt cx="11460435" cy="817071"/>
            </a:xfrm>
          </p:grpSpPr>
          <p:sp>
            <p:nvSpPr>
              <p:cNvPr id="3" name="Rectangle: Rounded Corners 2">
                <a:extLst>
                  <a:ext uri="{FF2B5EF4-FFF2-40B4-BE49-F238E27FC236}">
                    <a16:creationId xmlns:a16="http://schemas.microsoft.com/office/drawing/2014/main" id="{D750BB8E-39ED-98E3-0F61-14EEBB492BFB}"/>
                  </a:ext>
                </a:extLst>
              </p:cNvPr>
              <p:cNvSpPr/>
              <p:nvPr/>
            </p:nvSpPr>
            <p:spPr>
              <a:xfrm>
                <a:off x="452868" y="1068136"/>
                <a:ext cx="11460435" cy="74703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 name="Rectangle 3" descr="Badge Tick1 with solid fill">
                <a:extLst>
                  <a:ext uri="{FF2B5EF4-FFF2-40B4-BE49-F238E27FC236}">
                    <a16:creationId xmlns:a16="http://schemas.microsoft.com/office/drawing/2014/main" id="{CA64A34E-A61E-7602-558F-F14B36BC61CE}"/>
                  </a:ext>
                </a:extLst>
              </p:cNvPr>
              <p:cNvSpPr/>
              <p:nvPr/>
            </p:nvSpPr>
            <p:spPr>
              <a:xfrm>
                <a:off x="678846" y="1236220"/>
                <a:ext cx="411271" cy="41087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3CD6756F-A762-E804-9298-8F0F1DBB6E0B}"/>
                  </a:ext>
                </a:extLst>
              </p:cNvPr>
              <p:cNvSpPr/>
              <p:nvPr/>
            </p:nvSpPr>
            <p:spPr>
              <a:xfrm>
                <a:off x="1316097" y="1068136"/>
                <a:ext cx="10558207" cy="817071"/>
              </a:xfrm>
              <a:custGeom>
                <a:avLst/>
                <a:gdLst>
                  <a:gd name="connsiteX0" fmla="*/ 0 w 10558207"/>
                  <a:gd name="connsiteY0" fmla="*/ 0 h 817071"/>
                  <a:gd name="connsiteX1" fmla="*/ 10558207 w 10558207"/>
                  <a:gd name="connsiteY1" fmla="*/ 0 h 817071"/>
                  <a:gd name="connsiteX2" fmla="*/ 10558207 w 10558207"/>
                  <a:gd name="connsiteY2" fmla="*/ 817071 h 817071"/>
                  <a:gd name="connsiteX3" fmla="*/ 0 w 10558207"/>
                  <a:gd name="connsiteY3" fmla="*/ 817071 h 817071"/>
                  <a:gd name="connsiteX4" fmla="*/ 0 w 10558207"/>
                  <a:gd name="connsiteY4" fmla="*/ 0 h 817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8207" h="817071">
                    <a:moveTo>
                      <a:pt x="0" y="0"/>
                    </a:moveTo>
                    <a:lnTo>
                      <a:pt x="10558207" y="0"/>
                    </a:lnTo>
                    <a:lnTo>
                      <a:pt x="10558207" y="817071"/>
                    </a:lnTo>
                    <a:lnTo>
                      <a:pt x="0" y="8170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6473" tIns="86473" rIns="86473" bIns="86473" numCol="1" spcCol="1270" anchor="ctr" anchorCtr="0">
                <a:noAutofit/>
              </a:bodyPr>
              <a:lstStyle/>
              <a:p>
                <a:pPr marL="0" lvl="0" indent="0" algn="l" defTabSz="1066800">
                  <a:lnSpc>
                    <a:spcPct val="100000"/>
                  </a:lnSpc>
                  <a:spcBef>
                    <a:spcPct val="0"/>
                  </a:spcBef>
                  <a:spcAft>
                    <a:spcPct val="35000"/>
                  </a:spcAft>
                  <a:buNone/>
                </a:pPr>
                <a:r>
                  <a:rPr lang="nl-BE" sz="2400" kern="1200" dirty="0" err="1"/>
                  <a:t>Circularity</a:t>
                </a:r>
                <a:r>
                  <a:rPr lang="nl-BE" sz="2400" kern="1200" dirty="0"/>
                  <a:t>: </a:t>
                </a:r>
                <a:r>
                  <a:rPr lang="nl-BE" sz="2400" kern="1200" dirty="0" err="1"/>
                  <a:t>broad</a:t>
                </a:r>
                <a:r>
                  <a:rPr lang="nl-BE" sz="2400" kern="1200" dirty="0"/>
                  <a:t> </a:t>
                </a:r>
                <a:r>
                  <a:rPr lang="nl-BE" sz="2400" kern="1200" dirty="0" err="1"/>
                  <a:t>and</a:t>
                </a:r>
                <a:r>
                  <a:rPr lang="nl-BE" sz="2400" kern="1200" dirty="0"/>
                  <a:t> </a:t>
                </a:r>
                <a:r>
                  <a:rPr lang="nl-BE" sz="2400" kern="1200" dirty="0" err="1"/>
                  <a:t>multi-faceted</a:t>
                </a:r>
                <a:r>
                  <a:rPr lang="nl-BE" sz="2400" kern="1200" dirty="0"/>
                  <a:t> concept, </a:t>
                </a:r>
                <a:r>
                  <a:rPr lang="nl-BE" sz="2400" kern="1200" dirty="0" err="1"/>
                  <a:t>with</a:t>
                </a:r>
                <a:r>
                  <a:rPr lang="nl-BE" sz="2400" kern="1200" dirty="0"/>
                  <a:t> </a:t>
                </a:r>
                <a:r>
                  <a:rPr lang="nl-BE" sz="2400" kern="1200" dirty="0" err="1"/>
                  <a:t>many</a:t>
                </a:r>
                <a:r>
                  <a:rPr lang="nl-BE" sz="2400" kern="1200" dirty="0"/>
                  <a:t> </a:t>
                </a:r>
                <a:r>
                  <a:rPr lang="nl-BE" sz="2400" kern="1200" dirty="0" err="1"/>
                  <a:t>intricate</a:t>
                </a:r>
                <a:r>
                  <a:rPr lang="nl-BE" sz="2400" kern="1200" dirty="0"/>
                  <a:t> </a:t>
                </a:r>
                <a:r>
                  <a:rPr lang="nl-BE" sz="2400" kern="1200" dirty="0" err="1"/>
                  <a:t>mutual</a:t>
                </a:r>
                <a:r>
                  <a:rPr lang="nl-BE" sz="2400" kern="1200" dirty="0"/>
                  <a:t> </a:t>
                </a:r>
                <a:r>
                  <a:rPr lang="nl-BE" sz="2400" kern="1200" dirty="0" err="1"/>
                  <a:t>connections</a:t>
                </a:r>
                <a:r>
                  <a:rPr lang="nl-BE" sz="2400" kern="1200" dirty="0"/>
                  <a:t> </a:t>
                </a:r>
                <a:r>
                  <a:rPr lang="nl-BE" sz="2400" kern="1200" dirty="0" err="1"/>
                  <a:t>between</a:t>
                </a:r>
                <a:r>
                  <a:rPr lang="nl-BE" sz="2400" kern="1200" dirty="0"/>
                  <a:t> </a:t>
                </a:r>
                <a:r>
                  <a:rPr lang="nl-BE" sz="2400" kern="1200" dirty="0" err="1"/>
                  <a:t>elements</a:t>
                </a:r>
                <a:endParaRPr lang="en-US" sz="2400" kern="1200" dirty="0"/>
              </a:p>
            </p:txBody>
          </p:sp>
        </p:grpSp>
        <p:sp>
          <p:nvSpPr>
            <p:cNvPr id="11" name="Rectangle: Rounded Corners 10">
              <a:extLst>
                <a:ext uri="{FF2B5EF4-FFF2-40B4-BE49-F238E27FC236}">
                  <a16:creationId xmlns:a16="http://schemas.microsoft.com/office/drawing/2014/main" id="{396D9F8D-FB31-31E0-8D00-45840F6E8147}"/>
                </a:ext>
              </a:extLst>
            </p:cNvPr>
            <p:cNvSpPr/>
            <p:nvPr/>
          </p:nvSpPr>
          <p:spPr>
            <a:xfrm>
              <a:off x="452868" y="3110815"/>
              <a:ext cx="11460435" cy="74703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Rectangle 11" descr="Badge Tick1 with solid fill">
              <a:extLst>
                <a:ext uri="{FF2B5EF4-FFF2-40B4-BE49-F238E27FC236}">
                  <a16:creationId xmlns:a16="http://schemas.microsoft.com/office/drawing/2014/main" id="{288FC546-CCE1-46A2-B32B-8BF0EAE1F810}"/>
                </a:ext>
              </a:extLst>
            </p:cNvPr>
            <p:cNvSpPr/>
            <p:nvPr/>
          </p:nvSpPr>
          <p:spPr>
            <a:xfrm>
              <a:off x="678846" y="3278898"/>
              <a:ext cx="411271" cy="41087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EF55400C-00EE-9E75-B9B7-82C5E15BBB2A}"/>
                </a:ext>
              </a:extLst>
            </p:cNvPr>
            <p:cNvSpPr/>
            <p:nvPr/>
          </p:nvSpPr>
          <p:spPr>
            <a:xfrm>
              <a:off x="1316097" y="3110815"/>
              <a:ext cx="10558207" cy="817071"/>
            </a:xfrm>
            <a:custGeom>
              <a:avLst/>
              <a:gdLst>
                <a:gd name="connsiteX0" fmla="*/ 0 w 10558207"/>
                <a:gd name="connsiteY0" fmla="*/ 0 h 817071"/>
                <a:gd name="connsiteX1" fmla="*/ 10558207 w 10558207"/>
                <a:gd name="connsiteY1" fmla="*/ 0 h 817071"/>
                <a:gd name="connsiteX2" fmla="*/ 10558207 w 10558207"/>
                <a:gd name="connsiteY2" fmla="*/ 817071 h 817071"/>
                <a:gd name="connsiteX3" fmla="*/ 0 w 10558207"/>
                <a:gd name="connsiteY3" fmla="*/ 817071 h 817071"/>
                <a:gd name="connsiteX4" fmla="*/ 0 w 10558207"/>
                <a:gd name="connsiteY4" fmla="*/ 0 h 817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8207" h="817071">
                  <a:moveTo>
                    <a:pt x="0" y="0"/>
                  </a:moveTo>
                  <a:lnTo>
                    <a:pt x="10558207" y="0"/>
                  </a:lnTo>
                  <a:lnTo>
                    <a:pt x="10558207" y="817071"/>
                  </a:lnTo>
                  <a:lnTo>
                    <a:pt x="0" y="8170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6473" tIns="86473" rIns="86473" bIns="86473" numCol="1" spcCol="1270" anchor="ctr" anchorCtr="0">
              <a:noAutofit/>
            </a:bodyPr>
            <a:lstStyle/>
            <a:p>
              <a:pPr marL="0" lvl="0" indent="0" algn="l" defTabSz="1066800">
                <a:lnSpc>
                  <a:spcPct val="100000"/>
                </a:lnSpc>
                <a:spcBef>
                  <a:spcPct val="0"/>
                </a:spcBef>
                <a:spcAft>
                  <a:spcPct val="35000"/>
                </a:spcAft>
                <a:buNone/>
              </a:pPr>
              <a:r>
                <a:rPr lang="nl-BE" sz="2400" kern="1200" dirty="0"/>
                <a:t>Poses </a:t>
              </a:r>
              <a:r>
                <a:rPr lang="nl-BE" sz="2400" kern="1200" dirty="0" err="1"/>
                <a:t>considerable</a:t>
              </a:r>
              <a:r>
                <a:rPr lang="nl-BE" sz="2400" kern="1200" dirty="0"/>
                <a:t> </a:t>
              </a:r>
              <a:r>
                <a:rPr lang="nl-BE" sz="2400" kern="1200" dirty="0" err="1"/>
                <a:t>challenges</a:t>
              </a:r>
              <a:r>
                <a:rPr lang="nl-BE" sz="2400" kern="1200" dirty="0"/>
                <a:t> </a:t>
              </a:r>
              <a:r>
                <a:rPr lang="nl-BE" sz="2400" kern="1200" dirty="0" err="1"/>
                <a:t>for</a:t>
              </a:r>
              <a:r>
                <a:rPr lang="nl-BE" sz="2400" kern="1200" dirty="0"/>
                <a:t> monitoring </a:t>
              </a:r>
              <a:r>
                <a:rPr lang="nl-BE" sz="2400" kern="1200" dirty="0" err="1"/>
                <a:t>and</a:t>
              </a:r>
              <a:r>
                <a:rPr lang="nl-BE" sz="2400" kern="1200" dirty="0"/>
                <a:t> </a:t>
              </a:r>
              <a:r>
                <a:rPr lang="nl-BE" sz="2400" kern="1200" dirty="0" err="1"/>
                <a:t>mapping</a:t>
              </a:r>
              <a:endParaRPr lang="en-US" sz="2400" kern="1200" dirty="0"/>
            </a:p>
          </p:txBody>
        </p:sp>
        <p:sp>
          <p:nvSpPr>
            <p:cNvPr id="14" name="Rectangle: Rounded Corners 13">
              <a:extLst>
                <a:ext uri="{FF2B5EF4-FFF2-40B4-BE49-F238E27FC236}">
                  <a16:creationId xmlns:a16="http://schemas.microsoft.com/office/drawing/2014/main" id="{10F91DD0-A3F8-2B97-5B4A-874E1DDF5C37}"/>
                </a:ext>
              </a:extLst>
            </p:cNvPr>
            <p:cNvSpPr/>
            <p:nvPr/>
          </p:nvSpPr>
          <p:spPr>
            <a:xfrm>
              <a:off x="452868" y="4132154"/>
              <a:ext cx="11460435" cy="74703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Rectangle 14" descr="Badge Tick1 with solid fill">
              <a:extLst>
                <a:ext uri="{FF2B5EF4-FFF2-40B4-BE49-F238E27FC236}">
                  <a16:creationId xmlns:a16="http://schemas.microsoft.com/office/drawing/2014/main" id="{5204BBFF-4543-121E-DFAD-B4E29C4FF73D}"/>
                </a:ext>
              </a:extLst>
            </p:cNvPr>
            <p:cNvSpPr/>
            <p:nvPr/>
          </p:nvSpPr>
          <p:spPr>
            <a:xfrm>
              <a:off x="678846" y="4300237"/>
              <a:ext cx="411271" cy="41087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74EFD560-45CB-E82B-88D1-9DC3F616ACDB}"/>
                </a:ext>
              </a:extLst>
            </p:cNvPr>
            <p:cNvSpPr/>
            <p:nvPr/>
          </p:nvSpPr>
          <p:spPr>
            <a:xfrm>
              <a:off x="1316097" y="4132154"/>
              <a:ext cx="10558207" cy="817071"/>
            </a:xfrm>
            <a:custGeom>
              <a:avLst/>
              <a:gdLst>
                <a:gd name="connsiteX0" fmla="*/ 0 w 10558207"/>
                <a:gd name="connsiteY0" fmla="*/ 0 h 817071"/>
                <a:gd name="connsiteX1" fmla="*/ 10558207 w 10558207"/>
                <a:gd name="connsiteY1" fmla="*/ 0 h 817071"/>
                <a:gd name="connsiteX2" fmla="*/ 10558207 w 10558207"/>
                <a:gd name="connsiteY2" fmla="*/ 817071 h 817071"/>
                <a:gd name="connsiteX3" fmla="*/ 0 w 10558207"/>
                <a:gd name="connsiteY3" fmla="*/ 817071 h 817071"/>
                <a:gd name="connsiteX4" fmla="*/ 0 w 10558207"/>
                <a:gd name="connsiteY4" fmla="*/ 0 h 817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8207" h="817071">
                  <a:moveTo>
                    <a:pt x="0" y="0"/>
                  </a:moveTo>
                  <a:lnTo>
                    <a:pt x="10558207" y="0"/>
                  </a:lnTo>
                  <a:lnTo>
                    <a:pt x="10558207" y="817071"/>
                  </a:lnTo>
                  <a:lnTo>
                    <a:pt x="0" y="8170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6473" tIns="86473" rIns="86473" bIns="86473" numCol="1" spcCol="1270" anchor="ctr" anchorCtr="0">
              <a:noAutofit/>
            </a:bodyPr>
            <a:lstStyle/>
            <a:p>
              <a:pPr marL="0" lvl="0" indent="0" algn="l" defTabSz="1066800">
                <a:lnSpc>
                  <a:spcPct val="100000"/>
                </a:lnSpc>
                <a:spcBef>
                  <a:spcPct val="0"/>
                </a:spcBef>
                <a:spcAft>
                  <a:spcPct val="35000"/>
                </a:spcAft>
                <a:buNone/>
              </a:pPr>
              <a:r>
                <a:rPr lang="nl-BE" sz="2400" kern="1200" dirty="0" err="1"/>
                <a:t>One</a:t>
              </a:r>
              <a:r>
                <a:rPr lang="nl-BE" sz="2400" kern="1200" dirty="0"/>
                <a:t> entry point: </a:t>
              </a:r>
              <a:r>
                <a:rPr lang="nl-BE" sz="2400" kern="1200" dirty="0" err="1"/>
                <a:t>evaluating</a:t>
              </a:r>
              <a:r>
                <a:rPr lang="nl-BE" sz="2400" kern="1200" dirty="0"/>
                <a:t> separate </a:t>
              </a:r>
              <a:r>
                <a:rPr lang="nl-BE" sz="2400" kern="1200" dirty="0" err="1"/>
                <a:t>components</a:t>
              </a:r>
              <a:r>
                <a:rPr lang="nl-BE" sz="2400" kern="1200" dirty="0"/>
                <a:t> of </a:t>
              </a:r>
              <a:r>
                <a:rPr lang="nl-BE" sz="2400" kern="1200" dirty="0" err="1"/>
                <a:t>the</a:t>
              </a:r>
              <a:r>
                <a:rPr lang="nl-BE" sz="2400" kern="1200" dirty="0"/>
                <a:t> concept</a:t>
              </a:r>
              <a:endParaRPr lang="en-US" sz="2400" kern="1200" dirty="0"/>
            </a:p>
          </p:txBody>
        </p:sp>
        <p:sp>
          <p:nvSpPr>
            <p:cNvPr id="17" name="Rectangle: Rounded Corners 16">
              <a:extLst>
                <a:ext uri="{FF2B5EF4-FFF2-40B4-BE49-F238E27FC236}">
                  <a16:creationId xmlns:a16="http://schemas.microsoft.com/office/drawing/2014/main" id="{77DB239F-5721-455B-FBB8-CCBCA69C17B0}"/>
                </a:ext>
              </a:extLst>
            </p:cNvPr>
            <p:cNvSpPr/>
            <p:nvPr/>
          </p:nvSpPr>
          <p:spPr>
            <a:xfrm>
              <a:off x="452868" y="5153493"/>
              <a:ext cx="11460435" cy="74703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Rectangle 17" descr="Badge Tick1 with solid fill">
              <a:extLst>
                <a:ext uri="{FF2B5EF4-FFF2-40B4-BE49-F238E27FC236}">
                  <a16:creationId xmlns:a16="http://schemas.microsoft.com/office/drawing/2014/main" id="{12103E93-AF63-AC6D-3A25-0632153393C7}"/>
                </a:ext>
              </a:extLst>
            </p:cNvPr>
            <p:cNvSpPr/>
            <p:nvPr/>
          </p:nvSpPr>
          <p:spPr>
            <a:xfrm>
              <a:off x="678846" y="5321577"/>
              <a:ext cx="411271" cy="41087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110A7355-3027-6696-5698-89CB3DFB28DC}"/>
                </a:ext>
              </a:extLst>
            </p:cNvPr>
            <p:cNvSpPr/>
            <p:nvPr/>
          </p:nvSpPr>
          <p:spPr>
            <a:xfrm>
              <a:off x="1316097" y="5153493"/>
              <a:ext cx="10558207" cy="817071"/>
            </a:xfrm>
            <a:custGeom>
              <a:avLst/>
              <a:gdLst>
                <a:gd name="connsiteX0" fmla="*/ 0 w 10558207"/>
                <a:gd name="connsiteY0" fmla="*/ 0 h 817071"/>
                <a:gd name="connsiteX1" fmla="*/ 10558207 w 10558207"/>
                <a:gd name="connsiteY1" fmla="*/ 0 h 817071"/>
                <a:gd name="connsiteX2" fmla="*/ 10558207 w 10558207"/>
                <a:gd name="connsiteY2" fmla="*/ 817071 h 817071"/>
                <a:gd name="connsiteX3" fmla="*/ 0 w 10558207"/>
                <a:gd name="connsiteY3" fmla="*/ 817071 h 817071"/>
                <a:gd name="connsiteX4" fmla="*/ 0 w 10558207"/>
                <a:gd name="connsiteY4" fmla="*/ 0 h 817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8207" h="817071">
                  <a:moveTo>
                    <a:pt x="0" y="0"/>
                  </a:moveTo>
                  <a:lnTo>
                    <a:pt x="10558207" y="0"/>
                  </a:lnTo>
                  <a:lnTo>
                    <a:pt x="10558207" y="817071"/>
                  </a:lnTo>
                  <a:lnTo>
                    <a:pt x="0" y="8170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6473" tIns="86473" rIns="86473" bIns="86473" numCol="1" spcCol="1270" anchor="ctr" anchorCtr="0">
              <a:noAutofit/>
            </a:bodyPr>
            <a:lstStyle/>
            <a:p>
              <a:pPr marL="0" lvl="0" indent="0" algn="l" defTabSz="1066800">
                <a:lnSpc>
                  <a:spcPct val="100000"/>
                </a:lnSpc>
                <a:spcBef>
                  <a:spcPct val="0"/>
                </a:spcBef>
                <a:spcAft>
                  <a:spcPct val="35000"/>
                </a:spcAft>
                <a:buNone/>
              </a:pPr>
              <a:r>
                <a:rPr lang="nl-BE" sz="2400" kern="1200" dirty="0"/>
                <a:t>Technology as </a:t>
              </a:r>
              <a:r>
                <a:rPr lang="nl-BE" sz="2400" kern="1200" dirty="0" err="1"/>
                <a:t>an</a:t>
              </a:r>
              <a:r>
                <a:rPr lang="nl-BE" sz="2400" kern="1200" dirty="0"/>
                <a:t> </a:t>
              </a:r>
              <a:r>
                <a:rPr lang="nl-BE" sz="2400" kern="1200" dirty="0" err="1"/>
                <a:t>essential</a:t>
              </a:r>
              <a:r>
                <a:rPr lang="nl-BE" sz="2400" kern="1200" dirty="0"/>
                <a:t> component / </a:t>
              </a:r>
              <a:r>
                <a:rPr lang="nl-BE" sz="2400" kern="1200" dirty="0" err="1"/>
                <a:t>enabler</a:t>
              </a:r>
              <a:endParaRPr lang="en-US" sz="2400" kern="1200" dirty="0"/>
            </a:p>
          </p:txBody>
        </p:sp>
      </p:grpSp>
      <p:sp>
        <p:nvSpPr>
          <p:cNvPr id="5" name="Title 6">
            <a:extLst>
              <a:ext uri="{FF2B5EF4-FFF2-40B4-BE49-F238E27FC236}">
                <a16:creationId xmlns:a16="http://schemas.microsoft.com/office/drawing/2014/main" id="{B42642B1-A124-4678-8F3A-068BC66E946D}"/>
              </a:ext>
            </a:extLst>
          </p:cNvPr>
          <p:cNvSpPr txBox="1">
            <a:spLocks/>
          </p:cNvSpPr>
          <p:nvPr/>
        </p:nvSpPr>
        <p:spPr>
          <a:xfrm>
            <a:off x="0" y="1"/>
            <a:ext cx="12192000" cy="7633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0" tIns="0" rIns="0" bIns="0" rtlCol="0" anchor="ctr" anchorCtr="0">
            <a:normAutofit/>
          </a:bodyPr>
          <a:lstStyle>
            <a:lvl1pPr algn="l" defTabSz="914377"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GB" sz="3600">
                <a:solidFill>
                  <a:schemeClr val="accent4"/>
                </a:solidFill>
              </a:rPr>
              <a:t>	</a:t>
            </a:r>
            <a:r>
              <a:rPr lang="en-GB" sz="3600" b="1">
                <a:solidFill>
                  <a:schemeClr val="accent4"/>
                </a:solidFill>
              </a:rPr>
              <a:t>Technologies for circularity</a:t>
            </a:r>
            <a:endParaRPr lang="en-GB" sz="3600" b="1" dirty="0">
              <a:solidFill>
                <a:schemeClr val="accent4"/>
              </a:solidFill>
            </a:endParaRPr>
          </a:p>
        </p:txBody>
      </p:sp>
    </p:spTree>
    <p:extLst>
      <p:ext uri="{BB962C8B-B14F-4D97-AF65-F5344CB8AC3E}">
        <p14:creationId xmlns:p14="http://schemas.microsoft.com/office/powerpoint/2010/main" val="1931792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28F014-E767-486D-9DE6-954DA60128C2}"/>
              </a:ext>
            </a:extLst>
          </p:cNvPr>
          <p:cNvSpPr>
            <a:spLocks noGrp="1"/>
          </p:cNvSpPr>
          <p:nvPr>
            <p:ph idx="1"/>
          </p:nvPr>
        </p:nvSpPr>
        <p:spPr>
          <a:xfrm>
            <a:off x="575400" y="1268730"/>
            <a:ext cx="11165151" cy="4343400"/>
          </a:xfrm>
        </p:spPr>
        <p:txBody>
          <a:bodyPr>
            <a:normAutofit lnSpcReduction="10000"/>
          </a:bodyPr>
          <a:lstStyle/>
          <a:p>
            <a:r>
              <a:rPr lang="nl-BE" sz="3000" dirty="0">
                <a:solidFill>
                  <a:schemeClr val="accent4"/>
                </a:solidFill>
              </a:rPr>
              <a:t>The </a:t>
            </a:r>
            <a:r>
              <a:rPr lang="nl-BE" sz="3000" dirty="0" err="1">
                <a:solidFill>
                  <a:schemeClr val="accent4"/>
                </a:solidFill>
              </a:rPr>
              <a:t>challenge</a:t>
            </a:r>
            <a:r>
              <a:rPr lang="nl-BE" sz="3000" dirty="0">
                <a:solidFill>
                  <a:schemeClr val="accent4"/>
                </a:solidFill>
              </a:rPr>
              <a:t> of </a:t>
            </a:r>
            <a:r>
              <a:rPr lang="nl-BE" sz="3000" dirty="0" err="1">
                <a:solidFill>
                  <a:schemeClr val="accent4"/>
                </a:solidFill>
              </a:rPr>
              <a:t>delineation</a:t>
            </a:r>
            <a:endParaRPr lang="nl-BE" sz="3000" dirty="0">
              <a:solidFill>
                <a:schemeClr val="accent4"/>
              </a:solidFill>
            </a:endParaRPr>
          </a:p>
          <a:p>
            <a:pPr marL="0" indent="0">
              <a:buNone/>
            </a:pPr>
            <a:endParaRPr lang="nl-BE" sz="2800" dirty="0">
              <a:solidFill>
                <a:schemeClr val="accent4"/>
              </a:solidFill>
            </a:endParaRPr>
          </a:p>
          <a:p>
            <a:pPr lvl="1"/>
            <a:endParaRPr lang="nl-BE" sz="2200" dirty="0">
              <a:solidFill>
                <a:schemeClr val="accent4"/>
              </a:solidFill>
            </a:endParaRPr>
          </a:p>
          <a:p>
            <a:pPr lvl="1"/>
            <a:r>
              <a:rPr lang="nl-BE" dirty="0">
                <a:solidFill>
                  <a:schemeClr val="accent4"/>
                </a:solidFill>
              </a:rPr>
              <a:t>“</a:t>
            </a:r>
            <a:r>
              <a:rPr lang="nl-BE" dirty="0" err="1">
                <a:solidFill>
                  <a:schemeClr val="accent4"/>
                </a:solidFill>
              </a:rPr>
              <a:t>Core</a:t>
            </a:r>
            <a:r>
              <a:rPr lang="nl-BE" dirty="0">
                <a:solidFill>
                  <a:schemeClr val="accent4"/>
                </a:solidFill>
              </a:rPr>
              <a:t>” / Direct: Waste management </a:t>
            </a:r>
            <a:r>
              <a:rPr lang="nl-BE" dirty="0" err="1">
                <a:solidFill>
                  <a:schemeClr val="accent4"/>
                </a:solidFill>
              </a:rPr>
              <a:t>technologies</a:t>
            </a:r>
            <a:r>
              <a:rPr lang="nl-BE" dirty="0">
                <a:solidFill>
                  <a:schemeClr val="accent4"/>
                </a:solidFill>
              </a:rPr>
              <a:t>; Technologies </a:t>
            </a:r>
            <a:r>
              <a:rPr lang="nl-BE" dirty="0" err="1">
                <a:solidFill>
                  <a:schemeClr val="accent4"/>
                </a:solidFill>
              </a:rPr>
              <a:t>for</a:t>
            </a:r>
            <a:r>
              <a:rPr lang="nl-BE" dirty="0">
                <a:solidFill>
                  <a:schemeClr val="accent4"/>
                </a:solidFill>
              </a:rPr>
              <a:t> resource </a:t>
            </a:r>
            <a:r>
              <a:rPr lang="nl-BE" dirty="0" err="1">
                <a:solidFill>
                  <a:schemeClr val="accent4"/>
                </a:solidFill>
              </a:rPr>
              <a:t>collection</a:t>
            </a:r>
            <a:r>
              <a:rPr lang="nl-BE" dirty="0">
                <a:solidFill>
                  <a:schemeClr val="accent4"/>
                </a:solidFill>
              </a:rPr>
              <a:t>, </a:t>
            </a:r>
            <a:r>
              <a:rPr lang="nl-BE" dirty="0" err="1">
                <a:solidFill>
                  <a:schemeClr val="accent4"/>
                </a:solidFill>
              </a:rPr>
              <a:t>purification</a:t>
            </a:r>
            <a:r>
              <a:rPr lang="nl-BE" dirty="0">
                <a:solidFill>
                  <a:schemeClr val="accent4"/>
                </a:solidFill>
              </a:rPr>
              <a:t>, storage </a:t>
            </a:r>
            <a:r>
              <a:rPr lang="nl-BE" dirty="0" err="1">
                <a:solidFill>
                  <a:schemeClr val="accent4"/>
                </a:solidFill>
              </a:rPr>
              <a:t>and</a:t>
            </a:r>
            <a:r>
              <a:rPr lang="nl-BE" dirty="0">
                <a:solidFill>
                  <a:schemeClr val="accent4"/>
                </a:solidFill>
              </a:rPr>
              <a:t> </a:t>
            </a:r>
            <a:r>
              <a:rPr lang="nl-BE" dirty="0" err="1">
                <a:solidFill>
                  <a:schemeClr val="accent4"/>
                </a:solidFill>
              </a:rPr>
              <a:t>conservation</a:t>
            </a:r>
            <a:r>
              <a:rPr lang="nl-BE" dirty="0">
                <a:solidFill>
                  <a:schemeClr val="accent4"/>
                </a:solidFill>
              </a:rPr>
              <a:t>; </a:t>
            </a:r>
            <a:r>
              <a:rPr lang="nl-BE" dirty="0" err="1">
                <a:solidFill>
                  <a:schemeClr val="accent4"/>
                </a:solidFill>
              </a:rPr>
              <a:t>Pollution</a:t>
            </a:r>
            <a:r>
              <a:rPr lang="nl-BE" dirty="0">
                <a:solidFill>
                  <a:schemeClr val="accent4"/>
                </a:solidFill>
              </a:rPr>
              <a:t> </a:t>
            </a:r>
            <a:r>
              <a:rPr lang="nl-BE" dirty="0" err="1">
                <a:solidFill>
                  <a:schemeClr val="accent4"/>
                </a:solidFill>
              </a:rPr>
              <a:t>abatement</a:t>
            </a:r>
            <a:r>
              <a:rPr lang="nl-BE" dirty="0">
                <a:solidFill>
                  <a:schemeClr val="accent4"/>
                </a:solidFill>
              </a:rPr>
              <a:t> </a:t>
            </a:r>
            <a:r>
              <a:rPr lang="nl-BE" dirty="0" err="1">
                <a:solidFill>
                  <a:schemeClr val="accent4"/>
                </a:solidFill>
              </a:rPr>
              <a:t>technologies</a:t>
            </a:r>
            <a:r>
              <a:rPr lang="nl-BE" dirty="0">
                <a:solidFill>
                  <a:schemeClr val="accent4"/>
                </a:solidFill>
              </a:rPr>
              <a:t>; </a:t>
            </a:r>
            <a:r>
              <a:rPr lang="nl-BE" dirty="0" err="1">
                <a:solidFill>
                  <a:schemeClr val="accent4"/>
                </a:solidFill>
              </a:rPr>
              <a:t>Renewable</a:t>
            </a:r>
            <a:r>
              <a:rPr lang="nl-BE" dirty="0">
                <a:solidFill>
                  <a:schemeClr val="accent4"/>
                </a:solidFill>
              </a:rPr>
              <a:t> energy </a:t>
            </a:r>
            <a:r>
              <a:rPr lang="nl-BE" dirty="0" err="1">
                <a:solidFill>
                  <a:schemeClr val="accent4"/>
                </a:solidFill>
              </a:rPr>
              <a:t>technologies</a:t>
            </a:r>
            <a:r>
              <a:rPr lang="nl-BE" dirty="0">
                <a:solidFill>
                  <a:schemeClr val="accent4"/>
                </a:solidFill>
              </a:rPr>
              <a:t> (</a:t>
            </a:r>
            <a:r>
              <a:rPr lang="nl-BE" dirty="0" err="1">
                <a:solidFill>
                  <a:schemeClr val="accent4"/>
                </a:solidFill>
              </a:rPr>
              <a:t>for</a:t>
            </a:r>
            <a:r>
              <a:rPr lang="nl-BE" dirty="0">
                <a:solidFill>
                  <a:schemeClr val="accent4"/>
                </a:solidFill>
              </a:rPr>
              <a:t> </a:t>
            </a:r>
            <a:r>
              <a:rPr lang="nl-BE" dirty="0" err="1">
                <a:solidFill>
                  <a:schemeClr val="accent4"/>
                </a:solidFill>
              </a:rPr>
              <a:t>use</a:t>
            </a:r>
            <a:r>
              <a:rPr lang="nl-BE" dirty="0">
                <a:solidFill>
                  <a:schemeClr val="accent4"/>
                </a:solidFill>
              </a:rPr>
              <a:t> in </a:t>
            </a:r>
            <a:r>
              <a:rPr lang="nl-BE" dirty="0" err="1">
                <a:solidFill>
                  <a:schemeClr val="accent4"/>
                </a:solidFill>
              </a:rPr>
              <a:t>construction</a:t>
            </a:r>
            <a:r>
              <a:rPr lang="nl-BE" dirty="0">
                <a:solidFill>
                  <a:schemeClr val="accent4"/>
                </a:solidFill>
              </a:rPr>
              <a:t>, transportation, manufacturing,..)</a:t>
            </a:r>
          </a:p>
          <a:p>
            <a:pPr marL="457189" lvl="1" indent="0">
              <a:buNone/>
            </a:pPr>
            <a:endParaRPr lang="nl-BE" dirty="0">
              <a:solidFill>
                <a:schemeClr val="accent4"/>
              </a:solidFill>
            </a:endParaRPr>
          </a:p>
          <a:p>
            <a:pPr lvl="1"/>
            <a:r>
              <a:rPr lang="nl-BE" dirty="0">
                <a:solidFill>
                  <a:schemeClr val="accent4"/>
                </a:solidFill>
              </a:rPr>
              <a:t>“</a:t>
            </a:r>
            <a:r>
              <a:rPr lang="nl-BE" dirty="0" err="1">
                <a:solidFill>
                  <a:schemeClr val="accent4"/>
                </a:solidFill>
              </a:rPr>
              <a:t>Enabling</a:t>
            </a:r>
            <a:r>
              <a:rPr lang="nl-BE" dirty="0">
                <a:solidFill>
                  <a:schemeClr val="accent4"/>
                </a:solidFill>
              </a:rPr>
              <a:t>” / Indirect: Technologies </a:t>
            </a:r>
            <a:r>
              <a:rPr lang="nl-BE" dirty="0" err="1">
                <a:solidFill>
                  <a:schemeClr val="accent4"/>
                </a:solidFill>
              </a:rPr>
              <a:t>designed</a:t>
            </a:r>
            <a:r>
              <a:rPr lang="nl-BE" dirty="0">
                <a:solidFill>
                  <a:schemeClr val="accent4"/>
                </a:solidFill>
              </a:rPr>
              <a:t> </a:t>
            </a:r>
            <a:r>
              <a:rPr lang="nl-BE" dirty="0" err="1">
                <a:solidFill>
                  <a:schemeClr val="accent4"/>
                </a:solidFill>
              </a:rPr>
              <a:t>for</a:t>
            </a:r>
            <a:r>
              <a:rPr lang="nl-BE" dirty="0">
                <a:solidFill>
                  <a:schemeClr val="accent4"/>
                </a:solidFill>
              </a:rPr>
              <a:t> </a:t>
            </a:r>
            <a:r>
              <a:rPr lang="nl-BE" dirty="0" err="1">
                <a:solidFill>
                  <a:schemeClr val="accent4"/>
                </a:solidFill>
              </a:rPr>
              <a:t>other</a:t>
            </a:r>
            <a:r>
              <a:rPr lang="nl-BE" dirty="0">
                <a:solidFill>
                  <a:schemeClr val="accent4"/>
                </a:solidFill>
              </a:rPr>
              <a:t> </a:t>
            </a:r>
            <a:r>
              <a:rPr lang="nl-BE" dirty="0" err="1">
                <a:solidFill>
                  <a:schemeClr val="accent4"/>
                </a:solidFill>
              </a:rPr>
              <a:t>purposes</a:t>
            </a:r>
            <a:r>
              <a:rPr lang="nl-BE" dirty="0">
                <a:solidFill>
                  <a:schemeClr val="accent4"/>
                </a:solidFill>
              </a:rPr>
              <a:t>, but </a:t>
            </a:r>
            <a:r>
              <a:rPr lang="nl-BE" dirty="0" err="1">
                <a:solidFill>
                  <a:schemeClr val="accent4"/>
                </a:solidFill>
              </a:rPr>
              <a:t>potentially</a:t>
            </a:r>
            <a:r>
              <a:rPr lang="nl-BE" dirty="0">
                <a:solidFill>
                  <a:schemeClr val="accent4"/>
                </a:solidFill>
              </a:rPr>
              <a:t> </a:t>
            </a:r>
            <a:r>
              <a:rPr lang="nl-BE" dirty="0" err="1">
                <a:solidFill>
                  <a:schemeClr val="accent4"/>
                </a:solidFill>
              </a:rPr>
              <a:t>and</a:t>
            </a:r>
            <a:r>
              <a:rPr lang="nl-BE" dirty="0">
                <a:solidFill>
                  <a:schemeClr val="accent4"/>
                </a:solidFill>
              </a:rPr>
              <a:t> </a:t>
            </a:r>
            <a:r>
              <a:rPr lang="nl-BE" dirty="0" err="1">
                <a:solidFill>
                  <a:schemeClr val="accent4"/>
                </a:solidFill>
              </a:rPr>
              <a:t>indirectly</a:t>
            </a:r>
            <a:r>
              <a:rPr lang="nl-BE" dirty="0">
                <a:solidFill>
                  <a:schemeClr val="accent4"/>
                </a:solidFill>
              </a:rPr>
              <a:t> </a:t>
            </a:r>
            <a:r>
              <a:rPr lang="nl-BE" dirty="0" err="1">
                <a:solidFill>
                  <a:schemeClr val="accent4"/>
                </a:solidFill>
              </a:rPr>
              <a:t>contributing</a:t>
            </a:r>
            <a:r>
              <a:rPr lang="nl-BE" dirty="0">
                <a:solidFill>
                  <a:schemeClr val="accent4"/>
                </a:solidFill>
              </a:rPr>
              <a:t> </a:t>
            </a:r>
            <a:r>
              <a:rPr lang="nl-BE" dirty="0" err="1">
                <a:solidFill>
                  <a:schemeClr val="accent4"/>
                </a:solidFill>
              </a:rPr>
              <a:t>to</a:t>
            </a:r>
            <a:r>
              <a:rPr lang="nl-BE" dirty="0">
                <a:solidFill>
                  <a:schemeClr val="accent4"/>
                </a:solidFill>
              </a:rPr>
              <a:t> </a:t>
            </a:r>
            <a:r>
              <a:rPr lang="nl-BE" dirty="0" err="1">
                <a:solidFill>
                  <a:schemeClr val="accent4"/>
                </a:solidFill>
              </a:rPr>
              <a:t>materials</a:t>
            </a:r>
            <a:r>
              <a:rPr lang="nl-BE" dirty="0">
                <a:solidFill>
                  <a:schemeClr val="accent4"/>
                </a:solidFill>
              </a:rPr>
              <a:t>, </a:t>
            </a:r>
            <a:r>
              <a:rPr lang="nl-BE" dirty="0" err="1">
                <a:solidFill>
                  <a:schemeClr val="accent4"/>
                </a:solidFill>
              </a:rPr>
              <a:t>processes</a:t>
            </a:r>
            <a:r>
              <a:rPr lang="nl-BE" dirty="0">
                <a:solidFill>
                  <a:schemeClr val="accent4"/>
                </a:solidFill>
              </a:rPr>
              <a:t> </a:t>
            </a:r>
            <a:r>
              <a:rPr lang="nl-BE" dirty="0" err="1">
                <a:solidFill>
                  <a:schemeClr val="accent4"/>
                </a:solidFill>
              </a:rPr>
              <a:t>and</a:t>
            </a:r>
            <a:r>
              <a:rPr lang="nl-BE" dirty="0">
                <a:solidFill>
                  <a:schemeClr val="accent4"/>
                </a:solidFill>
              </a:rPr>
              <a:t> </a:t>
            </a:r>
            <a:r>
              <a:rPr lang="nl-BE" dirty="0" err="1">
                <a:solidFill>
                  <a:schemeClr val="accent4"/>
                </a:solidFill>
              </a:rPr>
              <a:t>machinery</a:t>
            </a:r>
            <a:r>
              <a:rPr lang="nl-BE" dirty="0">
                <a:solidFill>
                  <a:schemeClr val="accent4"/>
                </a:solidFill>
              </a:rPr>
              <a:t> </a:t>
            </a:r>
            <a:r>
              <a:rPr lang="nl-BE" dirty="0" err="1">
                <a:solidFill>
                  <a:schemeClr val="accent4"/>
                </a:solidFill>
              </a:rPr>
              <a:t>that</a:t>
            </a:r>
            <a:r>
              <a:rPr lang="nl-BE" dirty="0">
                <a:solidFill>
                  <a:schemeClr val="accent4"/>
                </a:solidFill>
              </a:rPr>
              <a:t> </a:t>
            </a:r>
            <a:r>
              <a:rPr lang="nl-BE" dirty="0" err="1">
                <a:solidFill>
                  <a:schemeClr val="accent4"/>
                </a:solidFill>
              </a:rPr>
              <a:t>enable</a:t>
            </a:r>
            <a:r>
              <a:rPr lang="nl-BE" dirty="0">
                <a:solidFill>
                  <a:schemeClr val="accent4"/>
                </a:solidFill>
              </a:rPr>
              <a:t> </a:t>
            </a:r>
            <a:r>
              <a:rPr lang="nl-BE" dirty="0" err="1">
                <a:solidFill>
                  <a:schemeClr val="accent4"/>
                </a:solidFill>
              </a:rPr>
              <a:t>circularity</a:t>
            </a:r>
            <a:endParaRPr lang="nl-BE" dirty="0">
              <a:solidFill>
                <a:schemeClr val="accent4"/>
              </a:solidFill>
            </a:endParaRPr>
          </a:p>
          <a:p>
            <a:pPr marL="0" indent="0">
              <a:buNone/>
            </a:pPr>
            <a:endParaRPr lang="nl-BE" dirty="0"/>
          </a:p>
          <a:p>
            <a:pPr marL="0" indent="0">
              <a:buNone/>
            </a:pPr>
            <a:endParaRPr lang="nl-BE" dirty="0"/>
          </a:p>
          <a:p>
            <a:pPr marL="0" indent="0">
              <a:buNone/>
            </a:pPr>
            <a:endParaRPr lang="nl-BE" dirty="0"/>
          </a:p>
          <a:p>
            <a:pPr marL="0" lvl="0" indent="0">
              <a:buNone/>
            </a:pPr>
            <a:endParaRPr lang="en-GB" sz="1600" dirty="0">
              <a:solidFill>
                <a:schemeClr val="accent4"/>
              </a:solidFill>
            </a:endParaRPr>
          </a:p>
        </p:txBody>
      </p:sp>
      <p:sp>
        <p:nvSpPr>
          <p:cNvPr id="5" name="Title 6">
            <a:extLst>
              <a:ext uri="{FF2B5EF4-FFF2-40B4-BE49-F238E27FC236}">
                <a16:creationId xmlns:a16="http://schemas.microsoft.com/office/drawing/2014/main" id="{B42642B1-A124-4678-8F3A-068BC66E946D}"/>
              </a:ext>
            </a:extLst>
          </p:cNvPr>
          <p:cNvSpPr txBox="1">
            <a:spLocks/>
          </p:cNvSpPr>
          <p:nvPr/>
        </p:nvSpPr>
        <p:spPr>
          <a:xfrm>
            <a:off x="0" y="1"/>
            <a:ext cx="12192000" cy="7633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0" tIns="0" rIns="0" bIns="0" rtlCol="0" anchor="ctr" anchorCtr="0">
            <a:normAutofit/>
          </a:bodyPr>
          <a:lstStyle>
            <a:lvl1pPr algn="l" defTabSz="914377"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GB" sz="3600" dirty="0">
                <a:solidFill>
                  <a:schemeClr val="accent4"/>
                </a:solidFill>
              </a:rPr>
              <a:t>	</a:t>
            </a:r>
            <a:r>
              <a:rPr lang="en-GB" sz="3600" b="1" dirty="0">
                <a:solidFill>
                  <a:schemeClr val="accent4"/>
                </a:solidFill>
              </a:rPr>
              <a:t>Technologies for circularity</a:t>
            </a:r>
          </a:p>
        </p:txBody>
      </p:sp>
      <p:pic>
        <p:nvPicPr>
          <p:cNvPr id="7170" name="Picture 2">
            <a:extLst>
              <a:ext uri="{FF2B5EF4-FFF2-40B4-BE49-F238E27FC236}">
                <a16:creationId xmlns:a16="http://schemas.microsoft.com/office/drawing/2014/main" id="{7644DF21-AD02-7932-85E5-634913DB1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668" y="763349"/>
            <a:ext cx="3548332" cy="147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870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28F014-E767-486D-9DE6-954DA60128C2}"/>
              </a:ext>
            </a:extLst>
          </p:cNvPr>
          <p:cNvSpPr>
            <a:spLocks noGrp="1"/>
          </p:cNvSpPr>
          <p:nvPr>
            <p:ph idx="1"/>
          </p:nvPr>
        </p:nvSpPr>
        <p:spPr>
          <a:xfrm>
            <a:off x="575400" y="1088605"/>
            <a:ext cx="11041200" cy="4343400"/>
          </a:xfrm>
        </p:spPr>
        <p:txBody>
          <a:bodyPr>
            <a:normAutofit/>
          </a:bodyPr>
          <a:lstStyle/>
          <a:p>
            <a:r>
              <a:rPr lang="nl-BE" sz="2800" dirty="0" err="1">
                <a:solidFill>
                  <a:schemeClr val="accent4"/>
                </a:solidFill>
              </a:rPr>
              <a:t>Existing</a:t>
            </a:r>
            <a:r>
              <a:rPr lang="nl-BE" sz="2800" dirty="0">
                <a:solidFill>
                  <a:schemeClr val="accent4"/>
                </a:solidFill>
              </a:rPr>
              <a:t> </a:t>
            </a:r>
            <a:r>
              <a:rPr lang="nl-BE" sz="2800" dirty="0" err="1">
                <a:solidFill>
                  <a:schemeClr val="accent4"/>
                </a:solidFill>
              </a:rPr>
              <a:t>delineations</a:t>
            </a:r>
            <a:endParaRPr lang="nl-BE" sz="2800" dirty="0">
              <a:solidFill>
                <a:schemeClr val="accent4"/>
              </a:solidFill>
            </a:endParaRPr>
          </a:p>
          <a:p>
            <a:pPr lvl="1"/>
            <a:endParaRPr lang="nl-BE" sz="2800" dirty="0">
              <a:solidFill>
                <a:schemeClr val="accent4"/>
              </a:solidFill>
            </a:endParaRPr>
          </a:p>
          <a:p>
            <a:pPr lvl="1"/>
            <a:r>
              <a:rPr lang="nl-BE" sz="2800" b="1" dirty="0">
                <a:solidFill>
                  <a:schemeClr val="accent4"/>
                </a:solidFill>
              </a:rPr>
              <a:t>EPO</a:t>
            </a:r>
            <a:r>
              <a:rPr lang="nl-BE" sz="2800" dirty="0">
                <a:solidFill>
                  <a:schemeClr val="accent4"/>
                </a:solidFill>
              </a:rPr>
              <a:t>: Y02 </a:t>
            </a:r>
            <a:r>
              <a:rPr lang="nl-BE" sz="2800" dirty="0" err="1">
                <a:solidFill>
                  <a:schemeClr val="accent4"/>
                </a:solidFill>
              </a:rPr>
              <a:t>tagging</a:t>
            </a:r>
            <a:r>
              <a:rPr lang="nl-BE" sz="2800" dirty="0">
                <a:solidFill>
                  <a:schemeClr val="accent4"/>
                </a:solidFill>
              </a:rPr>
              <a:t> </a:t>
            </a:r>
            <a:r>
              <a:rPr lang="nl-BE" sz="2800" dirty="0" err="1">
                <a:solidFill>
                  <a:schemeClr val="accent4"/>
                </a:solidFill>
              </a:rPr>
              <a:t>scheme</a:t>
            </a:r>
            <a:endParaRPr lang="nl-BE" sz="2800" dirty="0">
              <a:solidFill>
                <a:schemeClr val="accent4"/>
              </a:solidFill>
            </a:endParaRPr>
          </a:p>
          <a:p>
            <a:pPr lvl="1"/>
            <a:endParaRPr lang="nl-BE" sz="2800" dirty="0">
              <a:solidFill>
                <a:schemeClr val="accent4"/>
              </a:solidFill>
            </a:endParaRPr>
          </a:p>
          <a:p>
            <a:pPr lvl="1"/>
            <a:r>
              <a:rPr lang="nl-BE" sz="2800" b="1" dirty="0">
                <a:solidFill>
                  <a:schemeClr val="accent4"/>
                </a:solidFill>
              </a:rPr>
              <a:t>WIPO</a:t>
            </a:r>
            <a:r>
              <a:rPr lang="nl-BE" sz="2800" dirty="0">
                <a:solidFill>
                  <a:schemeClr val="accent4"/>
                </a:solidFill>
              </a:rPr>
              <a:t>: IPC Green </a:t>
            </a:r>
            <a:r>
              <a:rPr lang="nl-BE" sz="2800" dirty="0" err="1">
                <a:solidFill>
                  <a:schemeClr val="accent4"/>
                </a:solidFill>
              </a:rPr>
              <a:t>inventory</a:t>
            </a:r>
            <a:endParaRPr lang="nl-BE" sz="2800" dirty="0">
              <a:solidFill>
                <a:schemeClr val="accent4"/>
              </a:solidFill>
            </a:endParaRPr>
          </a:p>
          <a:p>
            <a:pPr lvl="1"/>
            <a:endParaRPr lang="nl-BE" sz="2800" dirty="0">
              <a:solidFill>
                <a:schemeClr val="accent4"/>
              </a:solidFill>
            </a:endParaRPr>
          </a:p>
          <a:p>
            <a:pPr lvl="1"/>
            <a:r>
              <a:rPr lang="nl-BE" sz="2800" b="1" dirty="0">
                <a:solidFill>
                  <a:schemeClr val="accent4"/>
                </a:solidFill>
              </a:rPr>
              <a:t>OECD</a:t>
            </a:r>
            <a:r>
              <a:rPr lang="nl-BE" sz="2800" dirty="0">
                <a:solidFill>
                  <a:schemeClr val="accent4"/>
                </a:solidFill>
              </a:rPr>
              <a:t>: ENV-TECH </a:t>
            </a:r>
            <a:r>
              <a:rPr lang="nl-BE" sz="2800" dirty="0" err="1">
                <a:solidFill>
                  <a:schemeClr val="accent4"/>
                </a:solidFill>
              </a:rPr>
              <a:t>scheme</a:t>
            </a:r>
            <a:endParaRPr lang="nl-BE" sz="2800" dirty="0">
              <a:solidFill>
                <a:schemeClr val="accent4"/>
              </a:solidFill>
            </a:endParaRPr>
          </a:p>
          <a:p>
            <a:pPr lvl="1"/>
            <a:endParaRPr lang="nl-BE" sz="2800" dirty="0">
              <a:solidFill>
                <a:schemeClr val="accent4"/>
              </a:solidFill>
            </a:endParaRPr>
          </a:p>
          <a:p>
            <a:pPr lvl="1"/>
            <a:endParaRPr lang="nl-BE" sz="2800" dirty="0">
              <a:solidFill>
                <a:schemeClr val="accent4"/>
              </a:solidFill>
            </a:endParaRPr>
          </a:p>
          <a:p>
            <a:pPr lvl="1"/>
            <a:endParaRPr lang="nl-BE" sz="2800" dirty="0">
              <a:solidFill>
                <a:schemeClr val="accent4"/>
              </a:solidFill>
            </a:endParaRPr>
          </a:p>
          <a:p>
            <a:pPr lvl="1"/>
            <a:endParaRPr lang="nl-BE" sz="2800" dirty="0">
              <a:solidFill>
                <a:schemeClr val="accent4"/>
              </a:solidFill>
            </a:endParaRPr>
          </a:p>
          <a:p>
            <a:pPr marL="0" indent="0">
              <a:buNone/>
            </a:pPr>
            <a:endParaRPr lang="nl-BE" dirty="0"/>
          </a:p>
          <a:p>
            <a:pPr marL="0" indent="0">
              <a:buNone/>
            </a:pPr>
            <a:endParaRPr lang="nl-BE" dirty="0"/>
          </a:p>
          <a:p>
            <a:pPr marL="0" indent="0">
              <a:buNone/>
            </a:pPr>
            <a:endParaRPr lang="nl-BE" dirty="0"/>
          </a:p>
          <a:p>
            <a:pPr marL="0" lvl="0" indent="0">
              <a:buNone/>
            </a:pPr>
            <a:endParaRPr lang="en-GB" sz="1600" dirty="0">
              <a:solidFill>
                <a:schemeClr val="accent4"/>
              </a:solidFill>
            </a:endParaRPr>
          </a:p>
        </p:txBody>
      </p:sp>
      <p:sp>
        <p:nvSpPr>
          <p:cNvPr id="5" name="Title 6">
            <a:extLst>
              <a:ext uri="{FF2B5EF4-FFF2-40B4-BE49-F238E27FC236}">
                <a16:creationId xmlns:a16="http://schemas.microsoft.com/office/drawing/2014/main" id="{B42642B1-A124-4678-8F3A-068BC66E946D}"/>
              </a:ext>
            </a:extLst>
          </p:cNvPr>
          <p:cNvSpPr txBox="1">
            <a:spLocks/>
          </p:cNvSpPr>
          <p:nvPr/>
        </p:nvSpPr>
        <p:spPr>
          <a:xfrm>
            <a:off x="0" y="1"/>
            <a:ext cx="12192000" cy="7633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0" tIns="0" rIns="0" bIns="0" rtlCol="0" anchor="ctr" anchorCtr="0">
            <a:normAutofit/>
          </a:bodyPr>
          <a:lstStyle>
            <a:lvl1pPr algn="l" defTabSz="914377"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GB" sz="3600">
                <a:solidFill>
                  <a:schemeClr val="accent4"/>
                </a:solidFill>
              </a:rPr>
              <a:t>	</a:t>
            </a:r>
            <a:r>
              <a:rPr lang="en-GB" sz="3600" b="1">
                <a:solidFill>
                  <a:schemeClr val="accent4"/>
                </a:solidFill>
              </a:rPr>
              <a:t>Technologies for circularity</a:t>
            </a:r>
            <a:endParaRPr lang="en-GB" sz="3600" b="1" dirty="0">
              <a:solidFill>
                <a:schemeClr val="accent4"/>
              </a:solidFill>
            </a:endParaRPr>
          </a:p>
        </p:txBody>
      </p:sp>
      <p:pic>
        <p:nvPicPr>
          <p:cNvPr id="8" name="Picture 7" descr="A screenshot of a computer&#10;&#10;Description automatically generated">
            <a:extLst>
              <a:ext uri="{FF2B5EF4-FFF2-40B4-BE49-F238E27FC236}">
                <a16:creationId xmlns:a16="http://schemas.microsoft.com/office/drawing/2014/main" id="{257227BE-1309-F1B6-B636-C5D8DB7A4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041" y="744389"/>
            <a:ext cx="5361149" cy="5488605"/>
          </a:xfrm>
          <a:prstGeom prst="rect">
            <a:avLst/>
          </a:prstGeom>
        </p:spPr>
      </p:pic>
    </p:spTree>
    <p:extLst>
      <p:ext uri="{BB962C8B-B14F-4D97-AF65-F5344CB8AC3E}">
        <p14:creationId xmlns:p14="http://schemas.microsoft.com/office/powerpoint/2010/main" val="2266530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28F014-E767-486D-9DE6-954DA60128C2}"/>
              </a:ext>
            </a:extLst>
          </p:cNvPr>
          <p:cNvSpPr>
            <a:spLocks noGrp="1"/>
          </p:cNvSpPr>
          <p:nvPr>
            <p:ph idx="1"/>
          </p:nvPr>
        </p:nvSpPr>
        <p:spPr>
          <a:xfrm>
            <a:off x="575400" y="1268730"/>
            <a:ext cx="11041200" cy="4782114"/>
          </a:xfrm>
        </p:spPr>
        <p:txBody>
          <a:bodyPr>
            <a:normAutofit fontScale="92500" lnSpcReduction="20000"/>
          </a:bodyPr>
          <a:lstStyle/>
          <a:p>
            <a:r>
              <a:rPr lang="nl-BE" sz="2800" dirty="0" err="1">
                <a:solidFill>
                  <a:schemeClr val="accent4"/>
                </a:solidFill>
              </a:rPr>
              <a:t>Consider</a:t>
            </a:r>
            <a:r>
              <a:rPr lang="nl-BE" sz="2800" dirty="0">
                <a:solidFill>
                  <a:schemeClr val="accent4"/>
                </a:solidFill>
              </a:rPr>
              <a:t> </a:t>
            </a:r>
            <a:r>
              <a:rPr lang="nl-BE" sz="2800" dirty="0" err="1">
                <a:solidFill>
                  <a:schemeClr val="accent4"/>
                </a:solidFill>
              </a:rPr>
              <a:t>how</a:t>
            </a:r>
            <a:r>
              <a:rPr lang="nl-BE" sz="2800" dirty="0">
                <a:solidFill>
                  <a:schemeClr val="accent4"/>
                </a:solidFill>
              </a:rPr>
              <a:t> these </a:t>
            </a:r>
            <a:r>
              <a:rPr lang="nl-BE" sz="2800" dirty="0" err="1">
                <a:solidFill>
                  <a:schemeClr val="accent4"/>
                </a:solidFill>
              </a:rPr>
              <a:t>delineations</a:t>
            </a:r>
            <a:r>
              <a:rPr lang="nl-BE" sz="2800" dirty="0">
                <a:solidFill>
                  <a:schemeClr val="accent4"/>
                </a:solidFill>
              </a:rPr>
              <a:t> are </a:t>
            </a:r>
            <a:r>
              <a:rPr lang="nl-BE" sz="2800" dirty="0" err="1">
                <a:solidFill>
                  <a:schemeClr val="accent4"/>
                </a:solidFill>
              </a:rPr>
              <a:t>positioned</a:t>
            </a:r>
            <a:r>
              <a:rPr lang="nl-BE" sz="2800" dirty="0">
                <a:solidFill>
                  <a:schemeClr val="accent4"/>
                </a:solidFill>
              </a:rPr>
              <a:t> / </a:t>
            </a:r>
            <a:r>
              <a:rPr lang="nl-BE" sz="2800" dirty="0" err="1">
                <a:solidFill>
                  <a:schemeClr val="accent4"/>
                </a:solidFill>
              </a:rPr>
              <a:t>presented</a:t>
            </a:r>
            <a:r>
              <a:rPr lang="nl-BE" sz="2800" dirty="0">
                <a:solidFill>
                  <a:schemeClr val="accent4"/>
                </a:solidFill>
              </a:rPr>
              <a:t>:</a:t>
            </a:r>
          </a:p>
          <a:p>
            <a:pPr marL="0" indent="0">
              <a:buNone/>
            </a:pPr>
            <a:endParaRPr lang="nl-BE" sz="2800" dirty="0">
              <a:solidFill>
                <a:schemeClr val="accent4"/>
              </a:solidFill>
            </a:endParaRPr>
          </a:p>
          <a:p>
            <a:pPr lvl="1"/>
            <a:r>
              <a:rPr lang="en-US" sz="2200" b="1" dirty="0">
                <a:solidFill>
                  <a:schemeClr val="accent4"/>
                </a:solidFill>
              </a:rPr>
              <a:t>OECD:</a:t>
            </a:r>
            <a:r>
              <a:rPr lang="en-US" sz="2200" dirty="0">
                <a:solidFill>
                  <a:schemeClr val="accent4"/>
                </a:solidFill>
              </a:rPr>
              <a:t> selected </a:t>
            </a:r>
            <a:r>
              <a:rPr lang="en-US" sz="2200" dirty="0">
                <a:solidFill>
                  <a:schemeClr val="accent3">
                    <a:lumMod val="75000"/>
                  </a:schemeClr>
                </a:solidFill>
              </a:rPr>
              <a:t>environment-related technologies </a:t>
            </a:r>
            <a:r>
              <a:rPr lang="en-US" sz="2200" dirty="0">
                <a:solidFill>
                  <a:schemeClr val="accent4"/>
                </a:solidFill>
                <a:sym typeface="Wingdings" panose="05000000000000000000" pitchFamily="2" charset="2"/>
              </a:rPr>
              <a:t></a:t>
            </a:r>
            <a:r>
              <a:rPr lang="en-US" sz="2200" dirty="0">
                <a:solidFill>
                  <a:schemeClr val="accent4"/>
                </a:solidFill>
              </a:rPr>
              <a:t> to measure environmental innovation based on patent data</a:t>
            </a:r>
          </a:p>
          <a:p>
            <a:pPr lvl="1"/>
            <a:r>
              <a:rPr lang="en-US" sz="2200" b="1" dirty="0">
                <a:solidFill>
                  <a:schemeClr val="accent4"/>
                </a:solidFill>
              </a:rPr>
              <a:t>WIPO:</a:t>
            </a:r>
            <a:r>
              <a:rPr lang="en-US" sz="2200" dirty="0">
                <a:solidFill>
                  <a:schemeClr val="accent4"/>
                </a:solidFill>
              </a:rPr>
              <a:t> IPC </a:t>
            </a:r>
            <a:r>
              <a:rPr lang="en-US" sz="2200" dirty="0">
                <a:solidFill>
                  <a:schemeClr val="accent3">
                    <a:lumMod val="75000"/>
                  </a:schemeClr>
                </a:solidFill>
              </a:rPr>
              <a:t>Green inventory </a:t>
            </a:r>
            <a:r>
              <a:rPr lang="en-US" sz="2200" dirty="0">
                <a:solidFill>
                  <a:schemeClr val="accent4"/>
                </a:solidFill>
                <a:sym typeface="Wingdings" panose="05000000000000000000" pitchFamily="2" charset="2"/>
              </a:rPr>
              <a:t> </a:t>
            </a:r>
            <a:r>
              <a:rPr lang="en-US" sz="2200" dirty="0">
                <a:solidFill>
                  <a:schemeClr val="accent4"/>
                </a:solidFill>
              </a:rPr>
              <a:t>facilitates searches for patent information relating to </a:t>
            </a:r>
            <a:r>
              <a:rPr lang="en-US" sz="2200" dirty="0">
                <a:solidFill>
                  <a:schemeClr val="accent3">
                    <a:lumMod val="75000"/>
                  </a:schemeClr>
                </a:solidFill>
              </a:rPr>
              <a:t>Environmentally Sound Technologies </a:t>
            </a:r>
            <a:r>
              <a:rPr lang="en-US" sz="2200" dirty="0">
                <a:solidFill>
                  <a:schemeClr val="accent4"/>
                </a:solidFill>
              </a:rPr>
              <a:t>(ESTs, cf. UN Framework Convention on Climate Change)</a:t>
            </a:r>
          </a:p>
          <a:p>
            <a:pPr lvl="1"/>
            <a:r>
              <a:rPr lang="en-US" sz="2200" b="1" dirty="0">
                <a:solidFill>
                  <a:schemeClr val="accent4"/>
                </a:solidFill>
              </a:rPr>
              <a:t>EPO:</a:t>
            </a:r>
            <a:r>
              <a:rPr lang="en-US" sz="2200" dirty="0">
                <a:solidFill>
                  <a:schemeClr val="accent4"/>
                </a:solidFill>
              </a:rPr>
              <a:t> Y02 tag relating to </a:t>
            </a:r>
            <a:r>
              <a:rPr lang="en-US" sz="2200" dirty="0">
                <a:solidFill>
                  <a:schemeClr val="accent3">
                    <a:lumMod val="75000"/>
                  </a:schemeClr>
                </a:solidFill>
              </a:rPr>
              <a:t>Climate Change Mitigation Technologies </a:t>
            </a:r>
            <a:r>
              <a:rPr lang="en-US" sz="2200" dirty="0">
                <a:solidFill>
                  <a:schemeClr val="accent4"/>
                </a:solidFill>
              </a:rPr>
              <a:t>(inventories of the Y tags are developed and updated by running search algorithms designed by expert examiners and relying on CPC symbols, IPC symbols and keywords) </a:t>
            </a:r>
            <a:r>
              <a:rPr lang="en-US" sz="2200" dirty="0">
                <a:solidFill>
                  <a:schemeClr val="accent4"/>
                </a:solidFill>
                <a:sym typeface="Wingdings" panose="05000000000000000000" pitchFamily="2" charset="2"/>
              </a:rPr>
              <a:t> </a:t>
            </a:r>
            <a:r>
              <a:rPr lang="en-US" sz="2200" dirty="0">
                <a:solidFill>
                  <a:schemeClr val="accent4"/>
                </a:solidFill>
              </a:rPr>
              <a:t>to ease access to patent documentation in </a:t>
            </a:r>
            <a:r>
              <a:rPr lang="en-US" sz="2200" dirty="0">
                <a:solidFill>
                  <a:schemeClr val="accent3">
                    <a:lumMod val="75000"/>
                  </a:schemeClr>
                </a:solidFill>
              </a:rPr>
              <a:t>sustainable technologies</a:t>
            </a:r>
          </a:p>
          <a:p>
            <a:endParaRPr lang="en-US" dirty="0">
              <a:solidFill>
                <a:schemeClr val="accent4"/>
              </a:solidFill>
            </a:endParaRPr>
          </a:p>
          <a:p>
            <a:r>
              <a:rPr lang="en-US" sz="2800" dirty="0">
                <a:solidFill>
                  <a:schemeClr val="accent4"/>
                </a:solidFill>
              </a:rPr>
              <a:t>Not aimed as such at capturing ‘circularity’; but widely used as a measurement base for capturing the technological aspect of circularity. </a:t>
            </a:r>
            <a:r>
              <a:rPr lang="nl-BE" sz="2800" dirty="0">
                <a:solidFill>
                  <a:schemeClr val="accent4"/>
                </a:solidFill>
              </a:rPr>
              <a:t> </a:t>
            </a:r>
          </a:p>
          <a:p>
            <a:pPr lvl="1"/>
            <a:endParaRPr lang="nl-BE" sz="2800" dirty="0">
              <a:solidFill>
                <a:schemeClr val="accent4"/>
              </a:solidFill>
            </a:endParaRPr>
          </a:p>
          <a:p>
            <a:pPr marL="0" indent="0">
              <a:buNone/>
            </a:pPr>
            <a:endParaRPr lang="nl-BE" dirty="0"/>
          </a:p>
          <a:p>
            <a:pPr marL="0" indent="0">
              <a:buNone/>
            </a:pPr>
            <a:endParaRPr lang="nl-BE" dirty="0"/>
          </a:p>
          <a:p>
            <a:pPr marL="0" indent="0">
              <a:buNone/>
            </a:pPr>
            <a:endParaRPr lang="nl-BE" dirty="0"/>
          </a:p>
          <a:p>
            <a:pPr marL="0" lvl="0" indent="0">
              <a:buNone/>
            </a:pPr>
            <a:endParaRPr lang="en-GB" sz="1600" dirty="0">
              <a:solidFill>
                <a:schemeClr val="accent4"/>
              </a:solidFill>
            </a:endParaRPr>
          </a:p>
        </p:txBody>
      </p:sp>
      <p:sp>
        <p:nvSpPr>
          <p:cNvPr id="5" name="Title 6">
            <a:extLst>
              <a:ext uri="{FF2B5EF4-FFF2-40B4-BE49-F238E27FC236}">
                <a16:creationId xmlns:a16="http://schemas.microsoft.com/office/drawing/2014/main" id="{B42642B1-A124-4678-8F3A-068BC66E946D}"/>
              </a:ext>
            </a:extLst>
          </p:cNvPr>
          <p:cNvSpPr txBox="1">
            <a:spLocks/>
          </p:cNvSpPr>
          <p:nvPr/>
        </p:nvSpPr>
        <p:spPr>
          <a:xfrm>
            <a:off x="0" y="1"/>
            <a:ext cx="12192000" cy="7633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0" tIns="0" rIns="0" bIns="0" rtlCol="0" anchor="ctr" anchorCtr="0">
            <a:normAutofit/>
          </a:bodyPr>
          <a:lstStyle>
            <a:lvl1pPr algn="l" defTabSz="914377"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GB" sz="3600" dirty="0">
                <a:solidFill>
                  <a:schemeClr val="accent4"/>
                </a:solidFill>
              </a:rPr>
              <a:t>	</a:t>
            </a:r>
            <a:r>
              <a:rPr lang="en-GB" sz="3600" b="1" dirty="0">
                <a:solidFill>
                  <a:schemeClr val="accent4"/>
                </a:solidFill>
              </a:rPr>
              <a:t>Technologies for circularity</a:t>
            </a:r>
          </a:p>
        </p:txBody>
      </p:sp>
    </p:spTree>
    <p:extLst>
      <p:ext uri="{BB962C8B-B14F-4D97-AF65-F5344CB8AC3E}">
        <p14:creationId xmlns:p14="http://schemas.microsoft.com/office/powerpoint/2010/main" val="1957877620"/>
      </p:ext>
    </p:extLst>
  </p:cSld>
  <p:clrMapOvr>
    <a:masterClrMapping/>
  </p:clrMapOvr>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Dividend</Template>
  <TotalTime>0</TotalTime>
  <Words>2521</Words>
  <Application>Microsoft Office PowerPoint</Application>
  <PresentationFormat>Widescreen</PresentationFormat>
  <Paragraphs>584</Paragraphs>
  <Slides>24</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Symbol</vt:lpstr>
      <vt:lpstr>KU Leuven</vt:lpstr>
      <vt:lpstr>Technologies for circularity -- Challenges in mapping and monitoring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Technologies for circularity -- Challenges in mapping and monitoring </dc:title>
  <cp:lastModifiedBy>Julie Callaert</cp:lastModifiedBy>
  <cp:revision>1</cp:revision>
  <cp:lastPrinted>2022-04-25T13:43:45Z</cp:lastPrinted>
  <dcterms:created xsi:type="dcterms:W3CDTF">2021-09-06T12:01:39Z</dcterms:created>
  <dcterms:modified xsi:type="dcterms:W3CDTF">2024-04-24T09:16:46Z</dcterms:modified>
</cp:coreProperties>
</file>