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 id="2147483805" r:id="rId5"/>
  </p:sldMasterIdLst>
  <p:notesMasterIdLst>
    <p:notesMasterId r:id="rId19"/>
  </p:notesMasterIdLst>
  <p:handoutMasterIdLst>
    <p:handoutMasterId r:id="rId20"/>
  </p:handoutMasterIdLst>
  <p:sldIdLst>
    <p:sldId id="318" r:id="rId6"/>
    <p:sldId id="324" r:id="rId7"/>
    <p:sldId id="325" r:id="rId8"/>
    <p:sldId id="326" r:id="rId9"/>
    <p:sldId id="322" r:id="rId10"/>
    <p:sldId id="321" r:id="rId11"/>
    <p:sldId id="329" r:id="rId12"/>
    <p:sldId id="332" r:id="rId13"/>
    <p:sldId id="328" r:id="rId14"/>
    <p:sldId id="336" r:id="rId15"/>
    <p:sldId id="341" r:id="rId16"/>
    <p:sldId id="312" r:id="rId17"/>
    <p:sldId id="343" r:id="rId18"/>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00"/>
    <a:srgbClr val="003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43" autoAdjust="0"/>
  </p:normalViewPr>
  <p:slideViewPr>
    <p:cSldViewPr snapToGrid="0" snapToObjects="1">
      <p:cViewPr varScale="1">
        <p:scale>
          <a:sx n="64" d="100"/>
          <a:sy n="64" d="100"/>
        </p:scale>
        <p:origin x="52" y="180"/>
      </p:cViewPr>
      <p:guideLst>
        <p:guide orient="horz" pos="1754"/>
        <p:guide pos="2880"/>
      </p:guideLst>
    </p:cSldViewPr>
  </p:slideViewPr>
  <p:outlineViewPr>
    <p:cViewPr>
      <p:scale>
        <a:sx n="33" d="100"/>
        <a:sy n="33" d="100"/>
      </p:scale>
      <p:origin x="0" y="-7518"/>
    </p:cViewPr>
  </p:outlineViewPr>
  <p:notesTextViewPr>
    <p:cViewPr>
      <p:scale>
        <a:sx n="1" d="1"/>
        <a:sy n="1" d="1"/>
      </p:scale>
      <p:origin x="0" y="0"/>
    </p:cViewPr>
  </p:notesTextViewPr>
  <p:sorterViewPr>
    <p:cViewPr>
      <p:scale>
        <a:sx n="66" d="100"/>
        <a:sy n="66" d="100"/>
      </p:scale>
      <p:origin x="0" y="-1600"/>
    </p:cViewPr>
  </p:sorterViewPr>
  <p:notesViewPr>
    <p:cSldViewPr snapToGrid="0" snapToObjects="1" showGuides="1">
      <p:cViewPr varScale="1">
        <p:scale>
          <a:sx n="155" d="100"/>
          <a:sy n="155" d="100"/>
        </p:scale>
        <p:origin x="5912"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504000" y="360000"/>
            <a:ext cx="2700000" cy="360000"/>
          </a:xfrm>
          <a:prstGeom prst="rect">
            <a:avLst/>
          </a:prstGeom>
        </p:spPr>
        <p:txBody>
          <a:bodyPr vert="horz" lIns="90000" tIns="45720" rIns="91440" bIns="45720" rtlCol="0"/>
          <a:lstStyle>
            <a:lvl1pPr algn="l">
              <a:defRPr sz="1200"/>
            </a:lvl1pPr>
          </a:lstStyle>
          <a:p>
            <a:r>
              <a:rPr lang="nl-NL">
                <a:solidFill>
                  <a:srgbClr val="FF5000"/>
                </a:solidFill>
                <a:latin typeface="Verdana" charset="0"/>
                <a:ea typeface="Verdana" charset="0"/>
                <a:cs typeface="Verdana" charset="0"/>
              </a:rPr>
              <a:t>Kop</a:t>
            </a:r>
          </a:p>
        </p:txBody>
      </p:sp>
      <p:sp>
        <p:nvSpPr>
          <p:cNvPr id="3" name="Tijdelijke aanduiding voor datum 2"/>
          <p:cNvSpPr>
            <a:spLocks noGrp="1"/>
          </p:cNvSpPr>
          <p:nvPr>
            <p:ph type="dt" sz="quarter" idx="1"/>
          </p:nvPr>
        </p:nvSpPr>
        <p:spPr>
          <a:xfrm>
            <a:off x="3601800" y="360000"/>
            <a:ext cx="2700000" cy="360000"/>
          </a:xfrm>
          <a:prstGeom prst="rect">
            <a:avLst/>
          </a:prstGeom>
        </p:spPr>
        <p:txBody>
          <a:bodyPr vert="horz" lIns="90000" tIns="45720" rIns="91440" bIns="45720" rtlCol="0" anchor="ctr" anchorCtr="0"/>
          <a:lstStyle>
            <a:lvl1pPr algn="r">
              <a:defRPr sz="1200"/>
            </a:lvl1pPr>
          </a:lstStyle>
          <a:p>
            <a:fld id="{C4CD8FED-05CD-E64B-9968-2D08B3C82605}" type="datetime1">
              <a:rPr lang="nl-BE" smtClean="0">
                <a:solidFill>
                  <a:srgbClr val="FF5000"/>
                </a:solidFill>
              </a:rPr>
              <a:t>24/04/2024</a:t>
            </a:fld>
            <a:endParaRPr lang="nl-NL">
              <a:solidFill>
                <a:srgbClr val="FF5000"/>
              </a:solidFill>
            </a:endParaRPr>
          </a:p>
        </p:txBody>
      </p:sp>
      <p:sp>
        <p:nvSpPr>
          <p:cNvPr id="4" name="Tijdelijke aanduiding voor voettekst 3"/>
          <p:cNvSpPr>
            <a:spLocks noGrp="1"/>
          </p:cNvSpPr>
          <p:nvPr>
            <p:ph type="ftr" sz="quarter" idx="2"/>
          </p:nvPr>
        </p:nvSpPr>
        <p:spPr>
          <a:xfrm>
            <a:off x="504000" y="8508775"/>
            <a:ext cx="2971800" cy="360000"/>
          </a:xfrm>
          <a:prstGeom prst="rect">
            <a:avLst/>
          </a:prstGeom>
        </p:spPr>
        <p:txBody>
          <a:bodyPr vert="horz" lIns="91440" tIns="45720" rIns="91440" bIns="45720" rtlCol="0" anchor="ctr" anchorCtr="0"/>
          <a:lstStyle>
            <a:lvl1pPr algn="l">
              <a:defRPr sz="1200"/>
            </a:lvl1pPr>
          </a:lstStyle>
          <a:p>
            <a:r>
              <a:rPr lang="nl-NL">
                <a:solidFill>
                  <a:srgbClr val="0033A0"/>
                </a:solidFill>
                <a:latin typeface="Verdana" charset="0"/>
                <a:ea typeface="Verdana" charset="0"/>
                <a:cs typeface="Verdana" charset="0"/>
              </a:rPr>
              <a:t>Voet</a:t>
            </a:r>
          </a:p>
        </p:txBody>
      </p:sp>
      <p:sp>
        <p:nvSpPr>
          <p:cNvPr id="5" name="Tijdelijke aanduiding voor dianummer 4"/>
          <p:cNvSpPr>
            <a:spLocks noGrp="1"/>
          </p:cNvSpPr>
          <p:nvPr>
            <p:ph type="sldNum" sz="quarter" idx="3"/>
          </p:nvPr>
        </p:nvSpPr>
        <p:spPr>
          <a:xfrm>
            <a:off x="3601800" y="8506800"/>
            <a:ext cx="2700000" cy="360000"/>
          </a:xfrm>
          <a:prstGeom prst="rect">
            <a:avLst/>
          </a:prstGeom>
        </p:spPr>
        <p:txBody>
          <a:bodyPr vert="horz" lIns="91440" tIns="45720" rIns="91440" bIns="45720" rtlCol="0" anchor="ctr" anchorCtr="0"/>
          <a:lstStyle>
            <a:lvl1pPr algn="r">
              <a:defRPr sz="1200"/>
            </a:lvl1pPr>
          </a:lstStyle>
          <a:p>
            <a:fld id="{B2B4E666-D715-AD48-99EC-80D1C3222789}" type="slidenum">
              <a:rPr lang="nl-NL" smtClean="0">
                <a:solidFill>
                  <a:srgbClr val="0033A0"/>
                </a:solidFill>
              </a:rPr>
              <a:t>‹#›</a:t>
            </a:fld>
            <a:endParaRPr lang="nl-NL">
              <a:solidFill>
                <a:srgbClr val="0033A0"/>
              </a:solidFill>
            </a:endParaRPr>
          </a:p>
        </p:txBody>
      </p:sp>
    </p:spTree>
    <p:extLst>
      <p:ext uri="{BB962C8B-B14F-4D97-AF65-F5344CB8AC3E}">
        <p14:creationId xmlns:p14="http://schemas.microsoft.com/office/powerpoint/2010/main" val="13786396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684000" y="540000"/>
            <a:ext cx="2700000" cy="360000"/>
          </a:xfrm>
          <a:prstGeom prst="rect">
            <a:avLst/>
          </a:prstGeom>
          <a:solidFill>
            <a:srgbClr val="0033A0"/>
          </a:solidFill>
        </p:spPr>
        <p:txBody>
          <a:bodyPr vert="horz" lIns="90000" tIns="45720" rIns="91440" bIns="45720" rtlCol="0" anchor="ctr" anchorCtr="0"/>
          <a:lstStyle>
            <a:lvl1pPr algn="l">
              <a:defRPr sz="1200">
                <a:solidFill>
                  <a:schemeClr val="bg1"/>
                </a:solidFill>
                <a:latin typeface="Verdana" charset="0"/>
                <a:ea typeface="Verdana" charset="0"/>
                <a:cs typeface="Verdana" charset="0"/>
              </a:defRPr>
            </a:lvl1pPr>
          </a:lstStyle>
          <a:p>
            <a:r>
              <a:rPr lang="nl-NL"/>
              <a:t>Kop</a:t>
            </a:r>
          </a:p>
        </p:txBody>
      </p:sp>
      <p:sp>
        <p:nvSpPr>
          <p:cNvPr id="3" name="Tijdelijke aanduiding voor datum 2"/>
          <p:cNvSpPr>
            <a:spLocks noGrp="1"/>
          </p:cNvSpPr>
          <p:nvPr>
            <p:ph type="dt" idx="1"/>
          </p:nvPr>
        </p:nvSpPr>
        <p:spPr>
          <a:xfrm>
            <a:off x="3537000" y="540000"/>
            <a:ext cx="2700000" cy="360000"/>
          </a:xfrm>
          <a:prstGeom prst="rect">
            <a:avLst/>
          </a:prstGeom>
        </p:spPr>
        <p:txBody>
          <a:bodyPr vert="horz" lIns="90000" tIns="45720" rIns="91440" bIns="45720" rtlCol="0" anchor="ctr" anchorCtr="0"/>
          <a:lstStyle>
            <a:lvl1pPr algn="r">
              <a:defRPr sz="900">
                <a:solidFill>
                  <a:srgbClr val="0033A0"/>
                </a:solidFill>
                <a:latin typeface="Verdana" charset="0"/>
                <a:ea typeface="Verdana" charset="0"/>
                <a:cs typeface="Verdana" charset="0"/>
              </a:defRPr>
            </a:lvl1pPr>
          </a:lstStyle>
          <a:p>
            <a:fld id="{ECBD4361-0679-254E-8386-CB90F2692ABF}" type="datetime1">
              <a:rPr lang="nl-BE" smtClean="0"/>
              <a:t>24/04/2024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720000" y="8280000"/>
            <a:ext cx="2700000" cy="360000"/>
          </a:xfrm>
          <a:prstGeom prst="rect">
            <a:avLst/>
          </a:prstGeom>
        </p:spPr>
        <p:txBody>
          <a:bodyPr vert="horz" lIns="90000" tIns="45720" rIns="91440" bIns="45720" rtlCol="0" anchor="ctr" anchorCtr="0"/>
          <a:lstStyle>
            <a:lvl1pPr algn="l">
              <a:defRPr sz="1000">
                <a:solidFill>
                  <a:srgbClr val="FF5000"/>
                </a:solidFill>
                <a:latin typeface="Verdana" charset="0"/>
                <a:ea typeface="Verdana" charset="0"/>
                <a:cs typeface="Verdana" charset="0"/>
              </a:defRPr>
            </a:lvl1pPr>
          </a:lstStyle>
          <a:p>
            <a:r>
              <a:rPr lang="nl-NL"/>
              <a:t>Voet</a:t>
            </a:r>
          </a:p>
        </p:txBody>
      </p:sp>
      <p:sp>
        <p:nvSpPr>
          <p:cNvPr id="7" name="Tijdelijke aanduiding voor dianummer 6"/>
          <p:cNvSpPr>
            <a:spLocks noGrp="1"/>
          </p:cNvSpPr>
          <p:nvPr>
            <p:ph type="sldNum" sz="quarter" idx="5"/>
          </p:nvPr>
        </p:nvSpPr>
        <p:spPr>
          <a:xfrm>
            <a:off x="3537000" y="8280000"/>
            <a:ext cx="2700000" cy="360000"/>
          </a:xfrm>
          <a:prstGeom prst="rect">
            <a:avLst/>
          </a:prstGeom>
        </p:spPr>
        <p:txBody>
          <a:bodyPr vert="horz" lIns="90000" tIns="45720" rIns="91440" bIns="45720" rtlCol="0" anchor="ctr" anchorCtr="0"/>
          <a:lstStyle>
            <a:lvl1pPr algn="r">
              <a:defRPr sz="900">
                <a:solidFill>
                  <a:srgbClr val="FF5000"/>
                </a:solidFill>
                <a:latin typeface="Verdana" charset="0"/>
                <a:ea typeface="Verdana" charset="0"/>
                <a:cs typeface="Verdana" charset="0"/>
              </a:defRPr>
            </a:lvl1pPr>
          </a:lstStyle>
          <a:p>
            <a:fld id="{9FDDC29C-F309-0C44-B1DF-48E28FDE6E46}" type="slidenum">
              <a:rPr lang="nl-NL" smtClean="0"/>
              <a:pPr/>
              <a:t>‹#›</a:t>
            </a:fld>
            <a:endParaRPr lang="nl-NL"/>
          </a:p>
        </p:txBody>
      </p:sp>
    </p:spTree>
    <p:extLst>
      <p:ext uri="{BB962C8B-B14F-4D97-AF65-F5344CB8AC3E}">
        <p14:creationId xmlns:p14="http://schemas.microsoft.com/office/powerpoint/2010/main" val="1347689884"/>
      </p:ext>
    </p:extLst>
  </p:cSld>
  <p:clrMap bg1="lt1" tx1="dk1" bg2="lt2" tx2="dk2" accent1="accent1" accent2="accent2" accent3="accent3" accent4="accent4" accent5="accent5" accent6="accent6" hlink="hlink" folHlink="folHlink"/>
  <p:hf/>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nl-NL"/>
              <a:t>Kop</a:t>
            </a:r>
          </a:p>
        </p:txBody>
      </p:sp>
      <p:sp>
        <p:nvSpPr>
          <p:cNvPr id="5" name="Date Placeholder 4"/>
          <p:cNvSpPr>
            <a:spLocks noGrp="1"/>
          </p:cNvSpPr>
          <p:nvPr>
            <p:ph type="dt" idx="1"/>
          </p:nvPr>
        </p:nvSpPr>
        <p:spPr/>
        <p:txBody>
          <a:bodyPr/>
          <a:lstStyle/>
          <a:p>
            <a:fld id="{ECBD4361-0679-254E-8386-CB90F2692ABF}" type="datetime1">
              <a:rPr lang="nl-BE" smtClean="0"/>
              <a:t>24/04/2024</a:t>
            </a:fld>
            <a:endParaRPr lang="nl-NL"/>
          </a:p>
        </p:txBody>
      </p:sp>
      <p:sp>
        <p:nvSpPr>
          <p:cNvPr id="6" name="Footer Placeholder 5"/>
          <p:cNvSpPr>
            <a:spLocks noGrp="1"/>
          </p:cNvSpPr>
          <p:nvPr>
            <p:ph type="ftr" sz="quarter" idx="4"/>
          </p:nvPr>
        </p:nvSpPr>
        <p:spPr/>
        <p:txBody>
          <a:bodyPr/>
          <a:lstStyle/>
          <a:p>
            <a:r>
              <a:rPr lang="nl-NL"/>
              <a:t>Voet</a:t>
            </a:r>
          </a:p>
        </p:txBody>
      </p:sp>
      <p:sp>
        <p:nvSpPr>
          <p:cNvPr id="7" name="Slide Number Placeholder 6"/>
          <p:cNvSpPr>
            <a:spLocks noGrp="1"/>
          </p:cNvSpPr>
          <p:nvPr>
            <p:ph type="sldNum" sz="quarter" idx="5"/>
          </p:nvPr>
        </p:nvSpPr>
        <p:spPr/>
        <p:txBody>
          <a:bodyPr/>
          <a:lstStyle/>
          <a:p>
            <a:fld id="{9FDDC29C-F309-0C44-B1DF-48E28FDE6E46}" type="slidenum">
              <a:rPr lang="nl-NL" smtClean="0"/>
              <a:pPr/>
              <a:t>10</a:t>
            </a:fld>
            <a:endParaRPr lang="nl-NL"/>
          </a:p>
        </p:txBody>
      </p:sp>
    </p:spTree>
    <p:extLst>
      <p:ext uri="{BB962C8B-B14F-4D97-AF65-F5344CB8AC3E}">
        <p14:creationId xmlns:p14="http://schemas.microsoft.com/office/powerpoint/2010/main" val="391969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nl-NL"/>
              <a:t>Kop</a:t>
            </a:r>
          </a:p>
        </p:txBody>
      </p:sp>
      <p:sp>
        <p:nvSpPr>
          <p:cNvPr id="5" name="Date Placeholder 4"/>
          <p:cNvSpPr>
            <a:spLocks noGrp="1"/>
          </p:cNvSpPr>
          <p:nvPr>
            <p:ph type="dt" idx="1"/>
          </p:nvPr>
        </p:nvSpPr>
        <p:spPr/>
        <p:txBody>
          <a:bodyPr/>
          <a:lstStyle/>
          <a:p>
            <a:fld id="{ECBD4361-0679-254E-8386-CB90F2692ABF}" type="datetime1">
              <a:rPr lang="nl-BE" smtClean="0"/>
              <a:t>24/04/2024</a:t>
            </a:fld>
            <a:endParaRPr lang="nl-NL"/>
          </a:p>
        </p:txBody>
      </p:sp>
      <p:sp>
        <p:nvSpPr>
          <p:cNvPr id="6" name="Footer Placeholder 5"/>
          <p:cNvSpPr>
            <a:spLocks noGrp="1"/>
          </p:cNvSpPr>
          <p:nvPr>
            <p:ph type="ftr" sz="quarter" idx="4"/>
          </p:nvPr>
        </p:nvSpPr>
        <p:spPr/>
        <p:txBody>
          <a:bodyPr/>
          <a:lstStyle/>
          <a:p>
            <a:r>
              <a:rPr lang="nl-NL"/>
              <a:t>Voet</a:t>
            </a:r>
          </a:p>
        </p:txBody>
      </p:sp>
      <p:sp>
        <p:nvSpPr>
          <p:cNvPr id="7" name="Slide Number Placeholder 6"/>
          <p:cNvSpPr>
            <a:spLocks noGrp="1"/>
          </p:cNvSpPr>
          <p:nvPr>
            <p:ph type="sldNum" sz="quarter" idx="5"/>
          </p:nvPr>
        </p:nvSpPr>
        <p:spPr/>
        <p:txBody>
          <a:bodyPr/>
          <a:lstStyle/>
          <a:p>
            <a:fld id="{9FDDC29C-F309-0C44-B1DF-48E28FDE6E46}" type="slidenum">
              <a:rPr lang="nl-NL" smtClean="0"/>
              <a:pPr/>
              <a:t>11</a:t>
            </a:fld>
            <a:endParaRPr lang="nl-NL"/>
          </a:p>
        </p:txBody>
      </p:sp>
    </p:spTree>
    <p:extLst>
      <p:ext uri="{BB962C8B-B14F-4D97-AF65-F5344CB8AC3E}">
        <p14:creationId xmlns:p14="http://schemas.microsoft.com/office/powerpoint/2010/main" val="78436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D8E967F-54B0-4DFE-9ABA-3A1EF1ACDC2E}" type="slidenum">
              <a:rPr lang="sv-SE" smtClean="0"/>
              <a:t>12</a:t>
            </a:fld>
            <a:endParaRPr lang="sv-SE"/>
          </a:p>
        </p:txBody>
      </p:sp>
    </p:spTree>
    <p:extLst>
      <p:ext uri="{BB962C8B-B14F-4D97-AF65-F5344CB8AC3E}">
        <p14:creationId xmlns:p14="http://schemas.microsoft.com/office/powerpoint/2010/main" val="11348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nl-NL"/>
              <a:t>Kop</a:t>
            </a:r>
          </a:p>
        </p:txBody>
      </p:sp>
      <p:sp>
        <p:nvSpPr>
          <p:cNvPr id="5" name="Date Placeholder 4"/>
          <p:cNvSpPr>
            <a:spLocks noGrp="1"/>
          </p:cNvSpPr>
          <p:nvPr>
            <p:ph type="dt" idx="1"/>
          </p:nvPr>
        </p:nvSpPr>
        <p:spPr/>
        <p:txBody>
          <a:bodyPr/>
          <a:lstStyle/>
          <a:p>
            <a:fld id="{ECBD4361-0679-254E-8386-CB90F2692ABF}" type="datetime1">
              <a:rPr lang="nl-BE" smtClean="0"/>
              <a:t>24/04/2024</a:t>
            </a:fld>
            <a:endParaRPr lang="nl-NL"/>
          </a:p>
        </p:txBody>
      </p:sp>
      <p:sp>
        <p:nvSpPr>
          <p:cNvPr id="6" name="Footer Placeholder 5"/>
          <p:cNvSpPr>
            <a:spLocks noGrp="1"/>
          </p:cNvSpPr>
          <p:nvPr>
            <p:ph type="ftr" sz="quarter" idx="4"/>
          </p:nvPr>
        </p:nvSpPr>
        <p:spPr/>
        <p:txBody>
          <a:bodyPr/>
          <a:lstStyle/>
          <a:p>
            <a:r>
              <a:rPr lang="nl-NL"/>
              <a:t>Voet</a:t>
            </a:r>
          </a:p>
        </p:txBody>
      </p:sp>
      <p:sp>
        <p:nvSpPr>
          <p:cNvPr id="7" name="Slide Number Placeholder 6"/>
          <p:cNvSpPr>
            <a:spLocks noGrp="1"/>
          </p:cNvSpPr>
          <p:nvPr>
            <p:ph type="sldNum" sz="quarter" idx="5"/>
          </p:nvPr>
        </p:nvSpPr>
        <p:spPr/>
        <p:txBody>
          <a:bodyPr/>
          <a:lstStyle/>
          <a:p>
            <a:fld id="{9FDDC29C-F309-0C44-B1DF-48E28FDE6E46}" type="slidenum">
              <a:rPr lang="nl-NL" smtClean="0"/>
              <a:pPr/>
              <a:t>13</a:t>
            </a:fld>
            <a:endParaRPr lang="nl-NL"/>
          </a:p>
        </p:txBody>
      </p:sp>
    </p:spTree>
    <p:extLst>
      <p:ext uri="{BB962C8B-B14F-4D97-AF65-F5344CB8AC3E}">
        <p14:creationId xmlns:p14="http://schemas.microsoft.com/office/powerpoint/2010/main" val="40264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cherm met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1" y="0"/>
            <a:ext cx="9150687" cy="5143500"/>
          </a:xfrm>
        </p:spPr>
        <p:txBody>
          <a:bodyPr anchor="ctr" anchorCtr="0">
            <a:normAutofit/>
          </a:bodyPr>
          <a:lstStyle>
            <a:lvl1pPr marL="0" indent="0" algn="ctr">
              <a:buNone/>
              <a:defRPr sz="1050" baseline="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GB"/>
              <a:t>Click icon to add picture</a:t>
            </a:r>
            <a:endParaRPr lang="nl-NL"/>
          </a:p>
        </p:txBody>
      </p:sp>
      <p:sp>
        <p:nvSpPr>
          <p:cNvPr id="5" name="Text Placeholder 4"/>
          <p:cNvSpPr>
            <a:spLocks noGrp="1"/>
          </p:cNvSpPr>
          <p:nvPr>
            <p:ph type="body" sz="quarter" idx="15" hasCustomPrompt="1"/>
          </p:nvPr>
        </p:nvSpPr>
        <p:spPr>
          <a:xfrm rot="10800000">
            <a:off x="5078817" y="-34720"/>
            <a:ext cx="4092179" cy="5212940"/>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238" h="6950587">
                <a:moveTo>
                  <a:pt x="0" y="6950587"/>
                </a:moveTo>
                <a:lnTo>
                  <a:pt x="34320" y="0"/>
                </a:lnTo>
                <a:lnTo>
                  <a:pt x="2835077" y="2874"/>
                </a:lnTo>
                <a:lnTo>
                  <a:pt x="5456238" y="6950587"/>
                </a:lnTo>
                <a:lnTo>
                  <a:pt x="0" y="6950587"/>
                </a:lnTo>
                <a:close/>
              </a:path>
            </a:pathLst>
          </a:custGeom>
          <a:solidFill>
            <a:schemeClr val="bg1">
              <a:alpha val="60000"/>
            </a:schemeClr>
          </a:solidFill>
        </p:spPr>
        <p:txBody>
          <a:bodyPr/>
          <a:lstStyle>
            <a:lvl1pPr>
              <a:defRPr baseline="0"/>
            </a:lvl1pPr>
          </a:lstStyle>
          <a:p>
            <a:pPr lvl="0"/>
            <a:r>
              <a:rPr lang="en-US" dirty="0"/>
              <a:t> </a:t>
            </a:r>
          </a:p>
        </p:txBody>
      </p:sp>
      <p:sp>
        <p:nvSpPr>
          <p:cNvPr id="3" name="Ondertitel 2"/>
          <p:cNvSpPr>
            <a:spLocks noGrp="1"/>
          </p:cNvSpPr>
          <p:nvPr>
            <p:ph type="subTitle" idx="1" hasCustomPrompt="1"/>
          </p:nvPr>
        </p:nvSpPr>
        <p:spPr>
          <a:xfrm>
            <a:off x="548879" y="1899711"/>
            <a:ext cx="3252878"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 van de presentatie</a:t>
            </a:r>
          </a:p>
        </p:txBody>
      </p:sp>
      <p:sp>
        <p:nvSpPr>
          <p:cNvPr id="4" name="Titel 3"/>
          <p:cNvSpPr>
            <a:spLocks noGrp="1"/>
          </p:cNvSpPr>
          <p:nvPr>
            <p:ph type="title" hasCustomPrompt="1"/>
          </p:nvPr>
        </p:nvSpPr>
        <p:spPr>
          <a:xfrm>
            <a:off x="548879" y="1533783"/>
            <a:ext cx="4028816" cy="327200"/>
          </a:xfrm>
        </p:spPr>
        <p:txBody>
          <a:bodyPr tIns="36000" rIns="90000" bIns="0"/>
          <a:lstStyle>
            <a:lvl1pPr>
              <a:defRPr sz="2100" strike="noStrike" baseline="0"/>
            </a:lvl1pPr>
          </a:lstStyle>
          <a:p>
            <a:r>
              <a:rPr lang="nl-NL" dirty="0"/>
              <a:t>titel van de presentatie</a:t>
            </a:r>
          </a:p>
        </p:txBody>
      </p:sp>
      <p:sp>
        <p:nvSpPr>
          <p:cNvPr id="6" name="Tijdelijke aanduiding voor tekst 5"/>
          <p:cNvSpPr>
            <a:spLocks noGrp="1"/>
          </p:cNvSpPr>
          <p:nvPr>
            <p:ph type="body" sz="quarter" idx="13" hasCustomPrompt="1"/>
          </p:nvPr>
        </p:nvSpPr>
        <p:spPr>
          <a:xfrm>
            <a:off x="548879" y="3092426"/>
            <a:ext cx="1844244" cy="248136"/>
          </a:xfrm>
          <a:solidFill>
            <a:schemeClr val="bg1">
              <a:lumMod val="85000"/>
              <a:alpha val="92000"/>
            </a:schemeClr>
          </a:solidFill>
        </p:spPr>
        <p:txBody>
          <a:bodyPr wrap="none" tIns="36000" bIns="36000">
            <a:spAutoFit/>
          </a:bodyPr>
          <a:lstStyle>
            <a:lvl1pPr>
              <a:defRPr>
                <a:solidFill>
                  <a:schemeClr val="tx1"/>
                </a:solidFill>
              </a:defRPr>
            </a:lvl1pPr>
          </a:lstStyle>
          <a:p>
            <a:pPr lvl="0"/>
            <a:r>
              <a:rPr lang="nl-NL" dirty="0"/>
              <a:t>Naam van </a:t>
            </a:r>
            <a:r>
              <a:rPr lang="nl-NL"/>
              <a:t>de spreker</a:t>
            </a:r>
            <a:endParaRPr lang="nl-NL" dirty="0"/>
          </a:p>
        </p:txBody>
      </p:sp>
      <p:sp>
        <p:nvSpPr>
          <p:cNvPr id="10" name="Vrije vorm 10"/>
          <p:cNvSpPr/>
          <p:nvPr userDrawn="1"/>
        </p:nvSpPr>
        <p:spPr>
          <a:xfrm>
            <a:off x="10886549" y="153890"/>
            <a:ext cx="4092174" cy="10619571"/>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9" name="Text Placeholder 4"/>
          <p:cNvSpPr>
            <a:spLocks noGrp="1"/>
          </p:cNvSpPr>
          <p:nvPr>
            <p:ph type="body" sz="quarter" idx="16" hasCustomPrompt="1"/>
          </p:nvPr>
        </p:nvSpPr>
        <p:spPr>
          <a:xfrm rot="10800000">
            <a:off x="6622775" y="-66740"/>
            <a:ext cx="2555027" cy="5244923"/>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 name="connsiteX0" fmla="*/ 2048480 w 5421918"/>
              <a:gd name="connsiteY0" fmla="*/ 6975987 h 6975987"/>
              <a:gd name="connsiteX1" fmla="*/ 0 w 5421918"/>
              <a:gd name="connsiteY1" fmla="*/ 0 h 6975987"/>
              <a:gd name="connsiteX2" fmla="*/ 2800757 w 5421918"/>
              <a:gd name="connsiteY2" fmla="*/ 2874 h 6975987"/>
              <a:gd name="connsiteX3" fmla="*/ 5421918 w 5421918"/>
              <a:gd name="connsiteY3" fmla="*/ 6950587 h 6975987"/>
              <a:gd name="connsiteX4" fmla="*/ 2048480 w 5421918"/>
              <a:gd name="connsiteY4" fmla="*/ 6975987 h 6975987"/>
              <a:gd name="connsiteX0" fmla="*/ 92680 w 3466118"/>
              <a:gd name="connsiteY0" fmla="*/ 7026787 h 7026787"/>
              <a:gd name="connsiteX1" fmla="*/ 0 w 3466118"/>
              <a:gd name="connsiteY1" fmla="*/ 0 h 7026787"/>
              <a:gd name="connsiteX2" fmla="*/ 844957 w 3466118"/>
              <a:gd name="connsiteY2" fmla="*/ 53674 h 7026787"/>
              <a:gd name="connsiteX3" fmla="*/ 3466118 w 3466118"/>
              <a:gd name="connsiteY3" fmla="*/ 7001387 h 7026787"/>
              <a:gd name="connsiteX4" fmla="*/ 92680 w 3466118"/>
              <a:gd name="connsiteY4" fmla="*/ 7026787 h 7026787"/>
              <a:gd name="connsiteX0" fmla="*/ 67280 w 3440718"/>
              <a:gd name="connsiteY0" fmla="*/ 6973113 h 6973113"/>
              <a:gd name="connsiteX1" fmla="*/ 0 w 3440718"/>
              <a:gd name="connsiteY1" fmla="*/ 47926 h 6973113"/>
              <a:gd name="connsiteX2" fmla="*/ 819557 w 3440718"/>
              <a:gd name="connsiteY2" fmla="*/ 0 h 6973113"/>
              <a:gd name="connsiteX3" fmla="*/ 3440718 w 3440718"/>
              <a:gd name="connsiteY3" fmla="*/ 6947713 h 6973113"/>
              <a:gd name="connsiteX4" fmla="*/ 67280 w 3440718"/>
              <a:gd name="connsiteY4" fmla="*/ 6973113 h 6973113"/>
              <a:gd name="connsiteX0" fmla="*/ 759956 w 4133394"/>
              <a:gd name="connsiteY0" fmla="*/ 7146810 h 7146810"/>
              <a:gd name="connsiteX1" fmla="*/ 0 w 4133394"/>
              <a:gd name="connsiteY1" fmla="*/ 0 h 7146810"/>
              <a:gd name="connsiteX2" fmla="*/ 692676 w 4133394"/>
              <a:gd name="connsiteY2" fmla="*/ 221623 h 7146810"/>
              <a:gd name="connsiteX3" fmla="*/ 1512233 w 4133394"/>
              <a:gd name="connsiteY3" fmla="*/ 173697 h 7146810"/>
              <a:gd name="connsiteX4" fmla="*/ 4133394 w 4133394"/>
              <a:gd name="connsiteY4" fmla="*/ 7121410 h 7146810"/>
              <a:gd name="connsiteX5" fmla="*/ 759956 w 4133394"/>
              <a:gd name="connsiteY5" fmla="*/ 7146810 h 7146810"/>
              <a:gd name="connsiteX0" fmla="*/ 307545 w 3680983"/>
              <a:gd name="connsiteY0" fmla="*/ 6973113 h 6973113"/>
              <a:gd name="connsiteX1" fmla="*/ 240265 w 3680983"/>
              <a:gd name="connsiteY1" fmla="*/ 47926 h 6973113"/>
              <a:gd name="connsiteX2" fmla="*/ 1059822 w 3680983"/>
              <a:gd name="connsiteY2" fmla="*/ 0 h 6973113"/>
              <a:gd name="connsiteX3" fmla="*/ 3680983 w 3680983"/>
              <a:gd name="connsiteY3" fmla="*/ 6947713 h 6973113"/>
              <a:gd name="connsiteX4" fmla="*/ 307545 w 3680983"/>
              <a:gd name="connsiteY4" fmla="*/ 6973113 h 6973113"/>
              <a:gd name="connsiteX0" fmla="*/ 303537 w 3688314"/>
              <a:gd name="connsiteY0" fmla="*/ 6984454 h 6984454"/>
              <a:gd name="connsiteX1" fmla="*/ 247596 w 3688314"/>
              <a:gd name="connsiteY1" fmla="*/ 47926 h 6984454"/>
              <a:gd name="connsiteX2" fmla="*/ 1067153 w 3688314"/>
              <a:gd name="connsiteY2" fmla="*/ 0 h 6984454"/>
              <a:gd name="connsiteX3" fmla="*/ 3688314 w 3688314"/>
              <a:gd name="connsiteY3" fmla="*/ 6947713 h 6984454"/>
              <a:gd name="connsiteX4" fmla="*/ 303537 w 3688314"/>
              <a:gd name="connsiteY4" fmla="*/ 6984454 h 6984454"/>
              <a:gd name="connsiteX0" fmla="*/ 104578 w 3489355"/>
              <a:gd name="connsiteY0" fmla="*/ 6984454 h 6984454"/>
              <a:gd name="connsiteX1" fmla="*/ 48637 w 3489355"/>
              <a:gd name="connsiteY1" fmla="*/ 47926 h 6984454"/>
              <a:gd name="connsiteX2" fmla="*/ 868194 w 3489355"/>
              <a:gd name="connsiteY2" fmla="*/ 0 h 6984454"/>
              <a:gd name="connsiteX3" fmla="*/ 3489355 w 3489355"/>
              <a:gd name="connsiteY3" fmla="*/ 6947713 h 6984454"/>
              <a:gd name="connsiteX4" fmla="*/ 104578 w 3489355"/>
              <a:gd name="connsiteY4" fmla="*/ 6984454 h 6984454"/>
              <a:gd name="connsiteX0" fmla="*/ 55941 w 3440718"/>
              <a:gd name="connsiteY0" fmla="*/ 6984454 h 6984454"/>
              <a:gd name="connsiteX1" fmla="*/ 0 w 3440718"/>
              <a:gd name="connsiteY1" fmla="*/ 47926 h 6984454"/>
              <a:gd name="connsiteX2" fmla="*/ 819557 w 3440718"/>
              <a:gd name="connsiteY2" fmla="*/ 0 h 6984454"/>
              <a:gd name="connsiteX3" fmla="*/ 3440718 w 3440718"/>
              <a:gd name="connsiteY3" fmla="*/ 6947713 h 6984454"/>
              <a:gd name="connsiteX4" fmla="*/ 55941 w 3440718"/>
              <a:gd name="connsiteY4" fmla="*/ 6984454 h 6984454"/>
              <a:gd name="connsiteX0" fmla="*/ 55941 w 3440718"/>
              <a:gd name="connsiteY0" fmla="*/ 7004570 h 7004570"/>
              <a:gd name="connsiteX1" fmla="*/ 0 w 3440718"/>
              <a:gd name="connsiteY1" fmla="*/ 0 h 7004570"/>
              <a:gd name="connsiteX2" fmla="*/ 819557 w 3440718"/>
              <a:gd name="connsiteY2" fmla="*/ 20116 h 7004570"/>
              <a:gd name="connsiteX3" fmla="*/ 3440718 w 3440718"/>
              <a:gd name="connsiteY3" fmla="*/ 6967829 h 7004570"/>
              <a:gd name="connsiteX4" fmla="*/ 55941 w 3440718"/>
              <a:gd name="connsiteY4" fmla="*/ 7004570 h 7004570"/>
              <a:gd name="connsiteX0" fmla="*/ 21925 w 3406702"/>
              <a:gd name="connsiteY0" fmla="*/ 6984454 h 6984454"/>
              <a:gd name="connsiteX1" fmla="*/ 0 w 3406702"/>
              <a:gd name="connsiteY1" fmla="*/ 36585 h 6984454"/>
              <a:gd name="connsiteX2" fmla="*/ 785541 w 3406702"/>
              <a:gd name="connsiteY2" fmla="*/ 0 h 6984454"/>
              <a:gd name="connsiteX3" fmla="*/ 3406702 w 3406702"/>
              <a:gd name="connsiteY3" fmla="*/ 6947713 h 6984454"/>
              <a:gd name="connsiteX4" fmla="*/ 21925 w 3406702"/>
              <a:gd name="connsiteY4" fmla="*/ 6984454 h 6984454"/>
              <a:gd name="connsiteX0" fmla="*/ 21925 w 3406702"/>
              <a:gd name="connsiteY0" fmla="*/ 7004570 h 7004570"/>
              <a:gd name="connsiteX1" fmla="*/ 0 w 3406702"/>
              <a:gd name="connsiteY1" fmla="*/ 0 h 7004570"/>
              <a:gd name="connsiteX2" fmla="*/ 785541 w 3406702"/>
              <a:gd name="connsiteY2" fmla="*/ 20116 h 7004570"/>
              <a:gd name="connsiteX3" fmla="*/ 3406702 w 3406702"/>
              <a:gd name="connsiteY3" fmla="*/ 6967829 h 7004570"/>
              <a:gd name="connsiteX4" fmla="*/ 21925 w 3406702"/>
              <a:gd name="connsiteY4" fmla="*/ 7004570 h 7004570"/>
              <a:gd name="connsiteX0" fmla="*/ 21925 w 3406702"/>
              <a:gd name="connsiteY0" fmla="*/ 6993230 h 6993230"/>
              <a:gd name="connsiteX1" fmla="*/ 0 w 3406702"/>
              <a:gd name="connsiteY1" fmla="*/ 0 h 6993230"/>
              <a:gd name="connsiteX2" fmla="*/ 785541 w 3406702"/>
              <a:gd name="connsiteY2" fmla="*/ 8776 h 6993230"/>
              <a:gd name="connsiteX3" fmla="*/ 3406702 w 3406702"/>
              <a:gd name="connsiteY3" fmla="*/ 6956489 h 6993230"/>
              <a:gd name="connsiteX4" fmla="*/ 21925 w 3406702"/>
              <a:gd name="connsiteY4" fmla="*/ 6993230 h 6993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6702" h="6993230">
                <a:moveTo>
                  <a:pt x="21925" y="6993230"/>
                </a:moveTo>
                <a:cubicBezTo>
                  <a:pt x="14617" y="4677274"/>
                  <a:pt x="7308" y="2315956"/>
                  <a:pt x="0" y="0"/>
                </a:cubicBezTo>
                <a:lnTo>
                  <a:pt x="785541" y="8776"/>
                </a:lnTo>
                <a:lnTo>
                  <a:pt x="3406702" y="6956489"/>
                </a:lnTo>
                <a:lnTo>
                  <a:pt x="21925" y="6993230"/>
                </a:lnTo>
                <a:close/>
              </a:path>
            </a:pathLst>
          </a:custGeom>
          <a:solidFill>
            <a:schemeClr val="bg1">
              <a:alpha val="60000"/>
            </a:schemeClr>
          </a:solidFill>
        </p:spPr>
        <p:txBody>
          <a:bodyPr/>
          <a:lstStyle>
            <a:lvl1pPr>
              <a:defRPr baseline="0"/>
            </a:lvl1pPr>
          </a:lstStyle>
          <a:p>
            <a:pPr lvl="0"/>
            <a:r>
              <a:rPr lang="en-US" dirty="0"/>
              <a:t> </a:t>
            </a:r>
          </a:p>
        </p:txBody>
      </p:sp>
      <p:sp>
        <p:nvSpPr>
          <p:cNvPr id="22" name="Text Placeholder 20"/>
          <p:cNvSpPr>
            <a:spLocks noGrp="1"/>
          </p:cNvSpPr>
          <p:nvPr>
            <p:ph type="body" sz="quarter" idx="17" hasCustomPrompt="1"/>
          </p:nvPr>
        </p:nvSpPr>
        <p:spPr>
          <a:xfrm rot="10800000">
            <a:off x="8256915" y="532004"/>
            <a:ext cx="899101" cy="2334335"/>
          </a:xfrm>
          <a:prstGeom prst="rtTriangle">
            <a:avLst/>
          </a:prstGeom>
          <a:solidFill>
            <a:schemeClr val="accent2"/>
          </a:solidFill>
        </p:spPr>
        <p:txBody>
          <a:bodyPr/>
          <a:lstStyle>
            <a:lvl5pPr marL="933450" indent="0">
              <a:buNone/>
              <a:defRPr baseline="0"/>
            </a:lvl5pPr>
          </a:lstStyle>
          <a:p>
            <a:pPr lvl="4"/>
            <a:r>
              <a:rPr lang="en-US" dirty="0"/>
              <a:t> </a:t>
            </a:r>
          </a:p>
        </p:txBody>
      </p:sp>
      <p:sp>
        <p:nvSpPr>
          <p:cNvPr id="17" name="Tijdelijke aanduiding voor tekst 16"/>
          <p:cNvSpPr>
            <a:spLocks noGrp="1"/>
          </p:cNvSpPr>
          <p:nvPr>
            <p:ph type="body" sz="quarter" idx="14" hasCustomPrompt="1"/>
          </p:nvPr>
        </p:nvSpPr>
        <p:spPr>
          <a:xfrm>
            <a:off x="446441" y="201439"/>
            <a:ext cx="2516400" cy="888300"/>
          </a:xfrm>
          <a:blipFill>
            <a:blip r:embed="rId2" cstate="screen">
              <a:extLst>
                <a:ext uri="{28A0092B-C50C-407E-A947-70E740481C1C}">
                  <a14:useLocalDpi xmlns:a14="http://schemas.microsoft.com/office/drawing/2010/main"/>
                </a:ext>
              </a:extLst>
            </a:blip>
            <a:stretch>
              <a:fillRect/>
            </a:stretch>
          </a:blipFill>
        </p:spPr>
        <p:txBody>
          <a:bodyPr/>
          <a:lstStyle/>
          <a:p>
            <a:pPr lvl="0"/>
            <a:r>
              <a:rPr lang="en-GB" dirty="0"/>
              <a:t> </a:t>
            </a:r>
          </a:p>
        </p:txBody>
      </p:sp>
    </p:spTree>
    <p:extLst>
      <p:ext uri="{BB962C8B-B14F-4D97-AF65-F5344CB8AC3E}">
        <p14:creationId xmlns:p14="http://schemas.microsoft.com/office/powerpoint/2010/main" val="111601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 ondertitel, tekst en één foto">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476096" y="1492606"/>
            <a:ext cx="4674128" cy="25236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Tijdelijke aanduiding voor afbeelding 2"/>
          <p:cNvSpPr>
            <a:spLocks noGrp="1"/>
          </p:cNvSpPr>
          <p:nvPr>
            <p:ph type="pic" sz="quarter" idx="14"/>
          </p:nvPr>
        </p:nvSpPr>
        <p:spPr>
          <a:xfrm>
            <a:off x="5553636" y="512822"/>
            <a:ext cx="3095065" cy="3503415"/>
          </a:xfrm>
        </p:spPr>
        <p:txBody>
          <a:bodyPr tIns="144000"/>
          <a:lstStyle>
            <a:lvl1pPr algn="ctr">
              <a:defRPr sz="900"/>
            </a:lvl1pPr>
          </a:lstStyle>
          <a:p>
            <a:r>
              <a:rPr lang="en-GB"/>
              <a:t>Click icon to add picture</a:t>
            </a:r>
          </a:p>
        </p:txBody>
      </p:sp>
      <p:sp>
        <p:nvSpPr>
          <p:cNvPr id="13" name="Titel 3"/>
          <p:cNvSpPr>
            <a:spLocks noGrp="1"/>
          </p:cNvSpPr>
          <p:nvPr>
            <p:ph type="title"/>
          </p:nvPr>
        </p:nvSpPr>
        <p:spPr>
          <a:xfrm>
            <a:off x="548879" y="524509"/>
            <a:ext cx="4199914" cy="264876"/>
          </a:xfrm>
        </p:spPr>
        <p:txBody>
          <a:bodyPr tIns="36000" bIns="0"/>
          <a:lstStyle>
            <a:lvl1pPr>
              <a:defRPr sz="1650" strike="noStrike" baseline="0"/>
            </a:lvl1pPr>
          </a:lstStyle>
          <a:p>
            <a:r>
              <a:rPr lang="en-GB"/>
              <a:t>Click to edit Master title style</a:t>
            </a:r>
            <a:endParaRPr lang="nl-NL" dirty="0"/>
          </a:p>
        </p:txBody>
      </p:sp>
      <p:sp>
        <p:nvSpPr>
          <p:cNvPr id="14" name="Ondertitel 2"/>
          <p:cNvSpPr>
            <a:spLocks noGrp="1"/>
          </p:cNvSpPr>
          <p:nvPr>
            <p:ph type="subTitle" idx="1" hasCustomPrompt="1"/>
          </p:nvPr>
        </p:nvSpPr>
        <p:spPr>
          <a:xfrm>
            <a:off x="548878" y="828113"/>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 ondertitel, tekst en 2 foto's">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476096" y="1492606"/>
            <a:ext cx="4674128" cy="25236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Tijdelijke aanduiding voor afbeelding 2"/>
          <p:cNvSpPr>
            <a:spLocks noGrp="1"/>
          </p:cNvSpPr>
          <p:nvPr>
            <p:ph type="pic" sz="quarter" idx="14"/>
          </p:nvPr>
        </p:nvSpPr>
        <p:spPr>
          <a:xfrm>
            <a:off x="5553636" y="512823"/>
            <a:ext cx="3133165" cy="1680883"/>
          </a:xfrm>
        </p:spPr>
        <p:txBody>
          <a:bodyPr tIns="144000"/>
          <a:lstStyle>
            <a:lvl1pPr algn="ctr">
              <a:defRPr sz="900"/>
            </a:lvl1pPr>
          </a:lstStyle>
          <a:p>
            <a:r>
              <a:rPr lang="en-GB"/>
              <a:t>Click icon to add picture</a:t>
            </a:r>
          </a:p>
        </p:txBody>
      </p:sp>
      <p:sp>
        <p:nvSpPr>
          <p:cNvPr id="10" name="Tijdelijke aanduiding voor afbeelding 2"/>
          <p:cNvSpPr>
            <a:spLocks noGrp="1"/>
          </p:cNvSpPr>
          <p:nvPr>
            <p:ph type="pic" sz="quarter" idx="15"/>
          </p:nvPr>
        </p:nvSpPr>
        <p:spPr>
          <a:xfrm>
            <a:off x="5553635" y="2335355"/>
            <a:ext cx="3133165" cy="1680883"/>
          </a:xfrm>
        </p:spPr>
        <p:txBody>
          <a:bodyPr tIns="144000"/>
          <a:lstStyle>
            <a:lvl1pPr algn="ctr">
              <a:defRPr sz="900"/>
            </a:lvl1pPr>
          </a:lstStyle>
          <a:p>
            <a:r>
              <a:rPr lang="en-GB"/>
              <a:t>Click icon to add picture</a:t>
            </a:r>
          </a:p>
        </p:txBody>
      </p:sp>
      <p:sp>
        <p:nvSpPr>
          <p:cNvPr id="14" name="Titel 3"/>
          <p:cNvSpPr>
            <a:spLocks noGrp="1"/>
          </p:cNvSpPr>
          <p:nvPr>
            <p:ph type="title"/>
          </p:nvPr>
        </p:nvSpPr>
        <p:spPr>
          <a:xfrm>
            <a:off x="548879" y="524509"/>
            <a:ext cx="4199914" cy="264876"/>
          </a:xfrm>
        </p:spPr>
        <p:txBody>
          <a:bodyPr tIns="36000" bIns="0"/>
          <a:lstStyle>
            <a:lvl1pPr>
              <a:defRPr sz="1650" strike="noStrike" baseline="0"/>
            </a:lvl1pPr>
          </a:lstStyle>
          <a:p>
            <a:r>
              <a:rPr lang="en-GB"/>
              <a:t>Click to edit Master title style</a:t>
            </a:r>
            <a:endParaRPr lang="nl-NL" dirty="0"/>
          </a:p>
        </p:txBody>
      </p:sp>
      <p:sp>
        <p:nvSpPr>
          <p:cNvPr id="15" name="Ondertitel 2"/>
          <p:cNvSpPr>
            <a:spLocks noGrp="1"/>
          </p:cNvSpPr>
          <p:nvPr>
            <p:ph type="subTitle" idx="1" hasCustomPrompt="1"/>
          </p:nvPr>
        </p:nvSpPr>
        <p:spPr>
          <a:xfrm>
            <a:off x="548878" y="828113"/>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 ondertitel en tekst - driehoek">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476097" y="1492605"/>
            <a:ext cx="5981854" cy="2600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20"/>
          <p:cNvSpPr>
            <a:spLocks noGrp="1"/>
          </p:cNvSpPr>
          <p:nvPr>
            <p:ph type="body" sz="quarter" idx="17" hasCustomPrompt="1"/>
          </p:nvPr>
        </p:nvSpPr>
        <p:spPr>
          <a:xfrm rot="10800000">
            <a:off x="7976094" y="1648554"/>
            <a:ext cx="1170268" cy="3038366"/>
          </a:xfrm>
          <a:prstGeom prst="rtTriangle">
            <a:avLst/>
          </a:prstGeom>
          <a:solidFill>
            <a:schemeClr val="accent2"/>
          </a:solidFill>
        </p:spPr>
        <p:txBody>
          <a:bodyPr/>
          <a:lstStyle>
            <a:lvl5pPr marL="933450" indent="0">
              <a:buNone/>
              <a:defRPr baseline="0"/>
            </a:lvl5pPr>
          </a:lstStyle>
          <a:p>
            <a:pPr lvl="4"/>
            <a:r>
              <a:rPr lang="en-US" dirty="0"/>
              <a:t> </a:t>
            </a:r>
          </a:p>
        </p:txBody>
      </p:sp>
      <p:sp>
        <p:nvSpPr>
          <p:cNvPr id="16" name="Titel 3"/>
          <p:cNvSpPr>
            <a:spLocks noGrp="1"/>
          </p:cNvSpPr>
          <p:nvPr>
            <p:ph type="title"/>
          </p:nvPr>
        </p:nvSpPr>
        <p:spPr>
          <a:xfrm>
            <a:off x="548879" y="524509"/>
            <a:ext cx="4199914" cy="264876"/>
          </a:xfrm>
        </p:spPr>
        <p:txBody>
          <a:bodyPr tIns="36000" bIns="0"/>
          <a:lstStyle>
            <a:lvl1pPr>
              <a:defRPr sz="1650" strike="noStrike" baseline="0"/>
            </a:lvl1pPr>
          </a:lstStyle>
          <a:p>
            <a:r>
              <a:rPr lang="en-GB" noProof="0"/>
              <a:t>Click to edit Master title style</a:t>
            </a:r>
            <a:endParaRPr lang="nl-NL" noProof="0"/>
          </a:p>
        </p:txBody>
      </p:sp>
      <p:sp>
        <p:nvSpPr>
          <p:cNvPr id="17" name="Ondertitel 2"/>
          <p:cNvSpPr>
            <a:spLocks noGrp="1"/>
          </p:cNvSpPr>
          <p:nvPr>
            <p:ph type="subTitle" idx="1" hasCustomPrompt="1"/>
          </p:nvPr>
        </p:nvSpPr>
        <p:spPr>
          <a:xfrm>
            <a:off x="548878" y="828113"/>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ondertitel en achtergrond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3220" y="1"/>
            <a:ext cx="9147221" cy="4488656"/>
          </a:xfrm>
        </p:spPr>
        <p:txBody>
          <a:bodyPr lIns="2880000" tIns="1475999" rIns="2880000" anchor="t" anchorCtr="0">
            <a:normAutofit/>
          </a:bodyPr>
          <a:lstStyle>
            <a:lvl1pPr marL="0" indent="0" algn="ctr">
              <a:buNone/>
              <a:defRPr sz="12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GB"/>
              <a:t>Click icon to add picture</a:t>
            </a:r>
            <a:endParaRPr lang="nl-NL"/>
          </a:p>
        </p:txBody>
      </p:sp>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476097" y="1492605"/>
            <a:ext cx="2664619" cy="2600325"/>
          </a:xfrm>
        </p:spPr>
        <p:txBody>
          <a:bodyPr/>
          <a:lstStyle>
            <a:lvl1pPr>
              <a:buClr>
                <a:schemeClr val="bg1"/>
              </a:buClr>
              <a:defRPr sz="1050">
                <a:solidFill>
                  <a:schemeClr val="bg1"/>
                </a:solidFill>
              </a:defRPr>
            </a:lvl1pPr>
            <a:lvl2pPr>
              <a:buClr>
                <a:schemeClr val="bg1"/>
              </a:buClr>
              <a:defRPr sz="900">
                <a:solidFill>
                  <a:schemeClr val="bg1"/>
                </a:solidFill>
              </a:defRPr>
            </a:lvl2pPr>
            <a:lvl3pPr>
              <a:buClr>
                <a:schemeClr val="bg1"/>
              </a:buClr>
              <a:defRPr sz="900">
                <a:solidFill>
                  <a:schemeClr val="bg1"/>
                </a:solidFill>
              </a:defRPr>
            </a:lvl3pPr>
            <a:lvl4pPr>
              <a:buClr>
                <a:schemeClr val="bg1"/>
              </a:buClr>
              <a:defRPr sz="900">
                <a:solidFill>
                  <a:schemeClr val="bg1"/>
                </a:solidFill>
              </a:defRPr>
            </a:lvl4pPr>
            <a:lvl5pPr>
              <a:buClr>
                <a:schemeClr val="bg1"/>
              </a:buClr>
              <a:defRPr sz="9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ext Placeholder 20"/>
          <p:cNvSpPr>
            <a:spLocks noGrp="1"/>
          </p:cNvSpPr>
          <p:nvPr>
            <p:ph type="body" sz="quarter" idx="17" hasCustomPrompt="1"/>
          </p:nvPr>
        </p:nvSpPr>
        <p:spPr>
          <a:xfrm rot="10800000">
            <a:off x="7976094" y="1648554"/>
            <a:ext cx="1170268" cy="3038366"/>
          </a:xfrm>
          <a:prstGeom prst="rtTriangle">
            <a:avLst/>
          </a:prstGeom>
          <a:solidFill>
            <a:schemeClr val="accent2"/>
          </a:solidFill>
        </p:spPr>
        <p:txBody>
          <a:bodyPr/>
          <a:lstStyle>
            <a:lvl5pPr marL="933450" indent="0">
              <a:buNone/>
              <a:defRPr baseline="0"/>
            </a:lvl5pPr>
          </a:lstStyle>
          <a:p>
            <a:pPr lvl="4"/>
            <a:r>
              <a:rPr lang="en-US" dirty="0"/>
              <a:t> </a:t>
            </a:r>
          </a:p>
        </p:txBody>
      </p:sp>
      <p:sp>
        <p:nvSpPr>
          <p:cNvPr id="16" name="Titel 3"/>
          <p:cNvSpPr>
            <a:spLocks noGrp="1"/>
          </p:cNvSpPr>
          <p:nvPr>
            <p:ph type="title"/>
          </p:nvPr>
        </p:nvSpPr>
        <p:spPr>
          <a:xfrm>
            <a:off x="548879" y="524509"/>
            <a:ext cx="4199914" cy="264876"/>
          </a:xfrm>
        </p:spPr>
        <p:txBody>
          <a:bodyPr tIns="36000" bIns="0"/>
          <a:lstStyle>
            <a:lvl1pPr>
              <a:defRPr sz="1650" strike="noStrike" baseline="0"/>
            </a:lvl1pPr>
          </a:lstStyle>
          <a:p>
            <a:r>
              <a:rPr lang="en-GB"/>
              <a:t>Click to edit Master title style</a:t>
            </a:r>
            <a:endParaRPr lang="nl-NL" dirty="0"/>
          </a:p>
        </p:txBody>
      </p:sp>
      <p:sp>
        <p:nvSpPr>
          <p:cNvPr id="17" name="Ondertitel 2"/>
          <p:cNvSpPr>
            <a:spLocks noGrp="1"/>
          </p:cNvSpPr>
          <p:nvPr>
            <p:ph type="subTitle" idx="1" hasCustomPrompt="1"/>
          </p:nvPr>
        </p:nvSpPr>
        <p:spPr>
          <a:xfrm>
            <a:off x="548878" y="828113"/>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ondertitel en grafiek">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a:xfrm>
            <a:off x="6457950" y="4730031"/>
            <a:ext cx="2057400" cy="117420"/>
          </a:xfrm>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a:xfrm>
            <a:off x="6457950" y="4844497"/>
            <a:ext cx="2057400" cy="130312"/>
          </a:xfrm>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476096" y="1492606"/>
            <a:ext cx="3278940" cy="25236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ijdelijke aanduiding voor grafiek 4"/>
          <p:cNvSpPr>
            <a:spLocks noGrp="1"/>
          </p:cNvSpPr>
          <p:nvPr>
            <p:ph type="chart" sz="quarter" idx="14"/>
          </p:nvPr>
        </p:nvSpPr>
        <p:spPr>
          <a:xfrm>
            <a:off x="4227226" y="1493044"/>
            <a:ext cx="4288124" cy="2522935"/>
          </a:xfrm>
        </p:spPr>
        <p:txBody>
          <a:bodyPr/>
          <a:lstStyle>
            <a:lvl1pPr algn="ctr">
              <a:defRPr/>
            </a:lvl1pPr>
          </a:lstStyle>
          <a:p>
            <a:r>
              <a:rPr lang="en-GB"/>
              <a:t>Click icon to add chart</a:t>
            </a:r>
          </a:p>
        </p:txBody>
      </p:sp>
      <p:sp>
        <p:nvSpPr>
          <p:cNvPr id="13" name="Titel 3"/>
          <p:cNvSpPr>
            <a:spLocks noGrp="1"/>
          </p:cNvSpPr>
          <p:nvPr>
            <p:ph type="title"/>
          </p:nvPr>
        </p:nvSpPr>
        <p:spPr>
          <a:xfrm>
            <a:off x="548879" y="524509"/>
            <a:ext cx="4199914" cy="264876"/>
          </a:xfrm>
        </p:spPr>
        <p:txBody>
          <a:bodyPr tIns="36000" bIns="0"/>
          <a:lstStyle>
            <a:lvl1pPr>
              <a:defRPr sz="1650" strike="noStrike" baseline="0"/>
            </a:lvl1pPr>
          </a:lstStyle>
          <a:p>
            <a:r>
              <a:rPr lang="en-GB"/>
              <a:t>Click to edit Master title style</a:t>
            </a:r>
            <a:endParaRPr lang="nl-NL" dirty="0"/>
          </a:p>
        </p:txBody>
      </p:sp>
      <p:sp>
        <p:nvSpPr>
          <p:cNvPr id="14" name="Ondertitel 2"/>
          <p:cNvSpPr>
            <a:spLocks noGrp="1"/>
          </p:cNvSpPr>
          <p:nvPr>
            <p:ph type="subTitle" idx="1" hasCustomPrompt="1"/>
          </p:nvPr>
        </p:nvSpPr>
        <p:spPr>
          <a:xfrm>
            <a:off x="548878" y="828113"/>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 ondertitel en tabel">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3" name="Tijdelijke aanduiding voor tabel 2"/>
          <p:cNvSpPr>
            <a:spLocks noGrp="1"/>
          </p:cNvSpPr>
          <p:nvPr>
            <p:ph type="tbl" sz="quarter" idx="15"/>
          </p:nvPr>
        </p:nvSpPr>
        <p:spPr>
          <a:xfrm>
            <a:off x="548880" y="1382316"/>
            <a:ext cx="6309121" cy="2766212"/>
          </a:xfrm>
        </p:spPr>
        <p:txBody>
          <a:bodyPr/>
          <a:lstStyle>
            <a:lvl1pPr algn="ctr">
              <a:defRPr/>
            </a:lvl1pPr>
          </a:lstStyle>
          <a:p>
            <a:r>
              <a:rPr lang="en-GB"/>
              <a:t>Click icon to add table</a:t>
            </a:r>
          </a:p>
        </p:txBody>
      </p:sp>
      <p:sp>
        <p:nvSpPr>
          <p:cNvPr id="10" name="Titel 3"/>
          <p:cNvSpPr>
            <a:spLocks noGrp="1"/>
          </p:cNvSpPr>
          <p:nvPr>
            <p:ph type="title"/>
          </p:nvPr>
        </p:nvSpPr>
        <p:spPr>
          <a:xfrm>
            <a:off x="548879" y="524509"/>
            <a:ext cx="4199914" cy="264876"/>
          </a:xfrm>
        </p:spPr>
        <p:txBody>
          <a:bodyPr tIns="36000" bIns="0"/>
          <a:lstStyle>
            <a:lvl1pPr>
              <a:defRPr sz="1650" strike="noStrike" baseline="0"/>
            </a:lvl1pPr>
          </a:lstStyle>
          <a:p>
            <a:r>
              <a:rPr lang="en-GB"/>
              <a:t>Click to edit Master title style</a:t>
            </a:r>
            <a:endParaRPr lang="nl-NL" dirty="0"/>
          </a:p>
        </p:txBody>
      </p:sp>
      <p:sp>
        <p:nvSpPr>
          <p:cNvPr id="13" name="Ondertitel 2"/>
          <p:cNvSpPr>
            <a:spLocks noGrp="1"/>
          </p:cNvSpPr>
          <p:nvPr>
            <p:ph type="subTitle" idx="1" hasCustomPrompt="1"/>
          </p:nvPr>
        </p:nvSpPr>
        <p:spPr>
          <a:xfrm>
            <a:off x="548878" y="828113"/>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 ondertitel  - 3 topics blauw">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1017978" y="1627075"/>
            <a:ext cx="2199869" cy="2111207"/>
          </a:xfrm>
          <a:ln w="44450">
            <a:solidFill>
              <a:schemeClr val="accent1"/>
            </a:solidFill>
          </a:ln>
        </p:spPr>
        <p:txBody>
          <a:bodyPr lIns="180000" tIns="108000" rIns="180000" bIns="108000" anchor="ctr"/>
          <a:lstStyle>
            <a:lvl1pPr algn="ctr">
              <a:defRPr sz="1350">
                <a:solidFill>
                  <a:schemeClr val="accent1"/>
                </a:solidFill>
              </a:defRPr>
            </a:lvl1pPr>
            <a:lvl2pPr marL="13097" indent="0" algn="ctr">
              <a:buNone/>
              <a:tabLst/>
              <a:defRPr>
                <a:solidFill>
                  <a:schemeClr val="accent1"/>
                </a:solidFill>
              </a:defRPr>
            </a:lvl2pPr>
            <a:lvl3pPr marL="13097" indent="0" algn="ctr">
              <a:buNone/>
              <a:tabLst/>
              <a:defRPr>
                <a:solidFill>
                  <a:schemeClr val="accent1"/>
                </a:solidFill>
              </a:defRPr>
            </a:lvl3pPr>
            <a:lvl4pPr marL="13097" indent="0" algn="ctr">
              <a:buNone/>
              <a:tabLst/>
              <a:defRPr>
                <a:solidFill>
                  <a:schemeClr val="accent1"/>
                </a:solidFill>
              </a:defRPr>
            </a:lvl4pPr>
            <a:lvl5pPr marL="13097" indent="0" algn="ctr">
              <a:buNone/>
              <a:tabLst/>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Tijdelijke aanduiding voor tekst 3"/>
          <p:cNvSpPr>
            <a:spLocks noGrp="1"/>
          </p:cNvSpPr>
          <p:nvPr>
            <p:ph type="body" sz="quarter" idx="14"/>
          </p:nvPr>
        </p:nvSpPr>
        <p:spPr>
          <a:xfrm>
            <a:off x="3485512" y="1627075"/>
            <a:ext cx="2199869" cy="2111207"/>
          </a:xfrm>
          <a:ln w="44450">
            <a:solidFill>
              <a:schemeClr val="accent1"/>
            </a:solidFill>
          </a:ln>
        </p:spPr>
        <p:txBody>
          <a:bodyPr lIns="180000" tIns="108000" rIns="180000" bIns="108000" anchor="ctr"/>
          <a:lstStyle>
            <a:lvl1pPr algn="ctr">
              <a:defRPr sz="1350">
                <a:solidFill>
                  <a:schemeClr val="accent1"/>
                </a:solidFill>
              </a:defRPr>
            </a:lvl1pPr>
            <a:lvl2pPr marL="13097" indent="0" algn="ctr">
              <a:buNone/>
              <a:tabLst/>
              <a:defRPr>
                <a:solidFill>
                  <a:schemeClr val="accent1"/>
                </a:solidFill>
              </a:defRPr>
            </a:lvl2pPr>
            <a:lvl3pPr marL="13097" indent="0" algn="ctr">
              <a:buNone/>
              <a:tabLst/>
              <a:defRPr>
                <a:solidFill>
                  <a:schemeClr val="accent1"/>
                </a:solidFill>
              </a:defRPr>
            </a:lvl3pPr>
            <a:lvl4pPr marL="13097" indent="0" algn="ctr">
              <a:buNone/>
              <a:tabLst/>
              <a:defRPr>
                <a:solidFill>
                  <a:schemeClr val="accent1"/>
                </a:solidFill>
              </a:defRPr>
            </a:lvl4pPr>
            <a:lvl5pPr marL="13097" indent="0" algn="ctr">
              <a:buNone/>
              <a:tabLst/>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ijdelijke aanduiding voor tekst 3"/>
          <p:cNvSpPr>
            <a:spLocks noGrp="1"/>
          </p:cNvSpPr>
          <p:nvPr>
            <p:ph type="body" sz="quarter" idx="15"/>
          </p:nvPr>
        </p:nvSpPr>
        <p:spPr>
          <a:xfrm>
            <a:off x="5953047" y="1627075"/>
            <a:ext cx="2199869" cy="2111207"/>
          </a:xfrm>
          <a:ln w="44450">
            <a:solidFill>
              <a:schemeClr val="accent1"/>
            </a:solidFill>
          </a:ln>
        </p:spPr>
        <p:txBody>
          <a:bodyPr lIns="180000" tIns="108000" rIns="180000" bIns="108000" anchor="ctr"/>
          <a:lstStyle>
            <a:lvl1pPr algn="ctr">
              <a:defRPr sz="1350">
                <a:solidFill>
                  <a:schemeClr val="accent1"/>
                </a:solidFill>
              </a:defRPr>
            </a:lvl1pPr>
            <a:lvl2pPr marL="13097" indent="0" algn="ctr">
              <a:buNone/>
              <a:tabLst/>
              <a:defRPr>
                <a:solidFill>
                  <a:schemeClr val="accent1"/>
                </a:solidFill>
              </a:defRPr>
            </a:lvl2pPr>
            <a:lvl3pPr marL="13097" indent="0" algn="ctr">
              <a:buNone/>
              <a:tabLst/>
              <a:defRPr>
                <a:solidFill>
                  <a:schemeClr val="accent1"/>
                </a:solidFill>
              </a:defRPr>
            </a:lvl3pPr>
            <a:lvl4pPr marL="13097" indent="0" algn="ctr">
              <a:buNone/>
              <a:tabLst/>
              <a:defRPr>
                <a:solidFill>
                  <a:schemeClr val="accent1"/>
                </a:solidFill>
              </a:defRPr>
            </a:lvl4pPr>
            <a:lvl5pPr marL="13097" indent="0" algn="ctr">
              <a:buNone/>
              <a:tabLst/>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itel 3"/>
          <p:cNvSpPr>
            <a:spLocks noGrp="1"/>
          </p:cNvSpPr>
          <p:nvPr>
            <p:ph type="title"/>
          </p:nvPr>
        </p:nvSpPr>
        <p:spPr>
          <a:xfrm>
            <a:off x="548879" y="524509"/>
            <a:ext cx="4199914" cy="264876"/>
          </a:xfrm>
        </p:spPr>
        <p:txBody>
          <a:bodyPr tIns="36000" bIns="0"/>
          <a:lstStyle>
            <a:lvl1pPr>
              <a:defRPr sz="1650" strike="noStrike" baseline="0"/>
            </a:lvl1pPr>
          </a:lstStyle>
          <a:p>
            <a:r>
              <a:rPr lang="en-GB"/>
              <a:t>Click to edit Master title style</a:t>
            </a:r>
            <a:endParaRPr lang="nl-NL" dirty="0"/>
          </a:p>
        </p:txBody>
      </p:sp>
      <p:sp>
        <p:nvSpPr>
          <p:cNvPr id="15" name="Ondertitel 2"/>
          <p:cNvSpPr>
            <a:spLocks noGrp="1"/>
          </p:cNvSpPr>
          <p:nvPr>
            <p:ph type="subTitle" idx="1" hasCustomPrompt="1"/>
          </p:nvPr>
        </p:nvSpPr>
        <p:spPr>
          <a:xfrm>
            <a:off x="548878" y="828113"/>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 ondertitel  - 3 topics oranje">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1017978" y="1627075"/>
            <a:ext cx="2199869" cy="2111207"/>
          </a:xfrm>
          <a:ln w="4445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Tijdelijke aanduiding voor tekst 3"/>
          <p:cNvSpPr>
            <a:spLocks noGrp="1"/>
          </p:cNvSpPr>
          <p:nvPr>
            <p:ph type="body" sz="quarter" idx="14"/>
          </p:nvPr>
        </p:nvSpPr>
        <p:spPr>
          <a:xfrm>
            <a:off x="3485512" y="1627075"/>
            <a:ext cx="2199869" cy="2111207"/>
          </a:xfrm>
          <a:ln w="4445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ijdelijke aanduiding voor tekst 3"/>
          <p:cNvSpPr>
            <a:spLocks noGrp="1"/>
          </p:cNvSpPr>
          <p:nvPr>
            <p:ph type="body" sz="quarter" idx="15"/>
          </p:nvPr>
        </p:nvSpPr>
        <p:spPr>
          <a:xfrm>
            <a:off x="5953047" y="1627075"/>
            <a:ext cx="2199869" cy="2111207"/>
          </a:xfrm>
          <a:ln w="4445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itel 3"/>
          <p:cNvSpPr>
            <a:spLocks noGrp="1"/>
          </p:cNvSpPr>
          <p:nvPr>
            <p:ph type="title"/>
          </p:nvPr>
        </p:nvSpPr>
        <p:spPr>
          <a:xfrm>
            <a:off x="548879" y="521009"/>
            <a:ext cx="4199914" cy="264876"/>
          </a:xfrm>
        </p:spPr>
        <p:txBody>
          <a:bodyPr tIns="36000" bIns="0"/>
          <a:lstStyle>
            <a:lvl1pPr>
              <a:defRPr sz="1650" strike="noStrike" baseline="0"/>
            </a:lvl1pPr>
          </a:lstStyle>
          <a:p>
            <a:r>
              <a:rPr lang="en-GB"/>
              <a:t>Click to edit Master title style</a:t>
            </a:r>
            <a:endParaRPr lang="nl-NL" dirty="0"/>
          </a:p>
        </p:txBody>
      </p:sp>
      <p:sp>
        <p:nvSpPr>
          <p:cNvPr id="15" name="Ondertitel 2"/>
          <p:cNvSpPr>
            <a:spLocks noGrp="1"/>
          </p:cNvSpPr>
          <p:nvPr>
            <p:ph type="subTitle" idx="1" hasCustomPrompt="1"/>
          </p:nvPr>
        </p:nvSpPr>
        <p:spPr>
          <a:xfrm>
            <a:off x="548878" y="828113"/>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 ondertitel en ronde topics - blauw">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1017978" y="1627075"/>
            <a:ext cx="2111400" cy="2111207"/>
          </a:xfrm>
          <a:prstGeom prst="ellipse">
            <a:avLst/>
          </a:prstGeom>
          <a:ln w="50800">
            <a:solidFill>
              <a:schemeClr val="accent1"/>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Tijdelijke aanduiding voor tekst 3"/>
          <p:cNvSpPr>
            <a:spLocks noGrp="1"/>
          </p:cNvSpPr>
          <p:nvPr>
            <p:ph type="body" sz="quarter" idx="14"/>
          </p:nvPr>
        </p:nvSpPr>
        <p:spPr>
          <a:xfrm>
            <a:off x="3485513" y="1627075"/>
            <a:ext cx="2111400" cy="2111207"/>
          </a:xfrm>
          <a:prstGeom prst="ellipse">
            <a:avLst/>
          </a:prstGeom>
          <a:ln w="50800">
            <a:solidFill>
              <a:schemeClr val="accent1"/>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ijdelijke aanduiding voor tekst 3"/>
          <p:cNvSpPr>
            <a:spLocks noGrp="1"/>
          </p:cNvSpPr>
          <p:nvPr>
            <p:ph type="body" sz="quarter" idx="15"/>
          </p:nvPr>
        </p:nvSpPr>
        <p:spPr>
          <a:xfrm>
            <a:off x="5953047" y="1627075"/>
            <a:ext cx="2111400" cy="2111207"/>
          </a:xfrm>
          <a:prstGeom prst="ellipse">
            <a:avLst/>
          </a:prstGeom>
          <a:ln w="50800">
            <a:solidFill>
              <a:schemeClr val="accent1"/>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itel 3"/>
          <p:cNvSpPr>
            <a:spLocks noGrp="1"/>
          </p:cNvSpPr>
          <p:nvPr>
            <p:ph type="title"/>
          </p:nvPr>
        </p:nvSpPr>
        <p:spPr>
          <a:xfrm>
            <a:off x="548879" y="524509"/>
            <a:ext cx="4199914" cy="264876"/>
          </a:xfrm>
        </p:spPr>
        <p:txBody>
          <a:bodyPr tIns="36000" bIns="0"/>
          <a:lstStyle>
            <a:lvl1pPr>
              <a:defRPr sz="1650" strike="noStrike" baseline="0"/>
            </a:lvl1pPr>
          </a:lstStyle>
          <a:p>
            <a:r>
              <a:rPr lang="en-GB"/>
              <a:t>Click to edit Master title style</a:t>
            </a:r>
            <a:endParaRPr lang="nl-NL" dirty="0"/>
          </a:p>
        </p:txBody>
      </p:sp>
      <p:sp>
        <p:nvSpPr>
          <p:cNvPr id="15" name="Ondertitel 2"/>
          <p:cNvSpPr>
            <a:spLocks noGrp="1"/>
          </p:cNvSpPr>
          <p:nvPr>
            <p:ph type="subTitle" idx="1" hasCustomPrompt="1"/>
          </p:nvPr>
        </p:nvSpPr>
        <p:spPr>
          <a:xfrm>
            <a:off x="548878" y="828113"/>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 ondertitel en ronde topics - oranje">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1017978" y="1627075"/>
            <a:ext cx="2111400" cy="2111207"/>
          </a:xfrm>
          <a:prstGeom prst="ellipse">
            <a:avLst/>
          </a:prstGeom>
          <a:ln w="5080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Tijdelijke aanduiding voor tekst 3"/>
          <p:cNvSpPr>
            <a:spLocks noGrp="1"/>
          </p:cNvSpPr>
          <p:nvPr>
            <p:ph type="body" sz="quarter" idx="14"/>
          </p:nvPr>
        </p:nvSpPr>
        <p:spPr>
          <a:xfrm>
            <a:off x="3485513" y="1627075"/>
            <a:ext cx="2111400" cy="2111207"/>
          </a:xfrm>
          <a:prstGeom prst="ellipse">
            <a:avLst/>
          </a:prstGeom>
          <a:ln w="5080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ijdelijke aanduiding voor tekst 3"/>
          <p:cNvSpPr>
            <a:spLocks noGrp="1"/>
          </p:cNvSpPr>
          <p:nvPr>
            <p:ph type="body" sz="quarter" idx="15"/>
          </p:nvPr>
        </p:nvSpPr>
        <p:spPr>
          <a:xfrm>
            <a:off x="5953047" y="1627075"/>
            <a:ext cx="2111400" cy="2111207"/>
          </a:xfrm>
          <a:prstGeom prst="ellipse">
            <a:avLst/>
          </a:prstGeom>
          <a:ln w="5080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itel 3"/>
          <p:cNvSpPr>
            <a:spLocks noGrp="1"/>
          </p:cNvSpPr>
          <p:nvPr>
            <p:ph type="title"/>
          </p:nvPr>
        </p:nvSpPr>
        <p:spPr>
          <a:xfrm>
            <a:off x="548879" y="524509"/>
            <a:ext cx="4199914" cy="264876"/>
          </a:xfrm>
        </p:spPr>
        <p:txBody>
          <a:bodyPr tIns="36000" bIns="0"/>
          <a:lstStyle>
            <a:lvl1pPr>
              <a:defRPr sz="1650" strike="noStrike" baseline="0"/>
            </a:lvl1pPr>
          </a:lstStyle>
          <a:p>
            <a:r>
              <a:rPr lang="en-GB"/>
              <a:t>Click to edit Master title style</a:t>
            </a:r>
            <a:endParaRPr lang="nl-NL" dirty="0"/>
          </a:p>
        </p:txBody>
      </p:sp>
      <p:sp>
        <p:nvSpPr>
          <p:cNvPr id="15" name="Ondertitel 2"/>
          <p:cNvSpPr>
            <a:spLocks noGrp="1"/>
          </p:cNvSpPr>
          <p:nvPr>
            <p:ph type="subTitle" idx="1" hasCustomPrompt="1"/>
          </p:nvPr>
        </p:nvSpPr>
        <p:spPr>
          <a:xfrm>
            <a:off x="548878" y="828113"/>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ext uri="{BB962C8B-B14F-4D97-AF65-F5344CB8AC3E}">
        <p14:creationId xmlns:p14="http://schemas.microsoft.com/office/powerpoint/2010/main" val="242788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grijze ondertitel">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48879" y="1899711"/>
            <a:ext cx="3252878" cy="270065"/>
          </a:xfrm>
          <a:solidFill>
            <a:schemeClr val="bg1">
              <a:lumMod val="85000"/>
            </a:schemeClr>
          </a:solidFill>
        </p:spPr>
        <p:txBody>
          <a:bodyPr wrap="none" lIns="0" tIns="36000" bIns="36000" anchor="t" anchorCtr="0">
            <a:spAutoFit/>
          </a:bodyPr>
          <a:lstStyle>
            <a:lvl1pPr marL="72629" indent="0" algn="l">
              <a:buNone/>
              <a:tabLst/>
              <a:defRPr lang="nl-NL" sz="1350" kern="1200" cap="all" baseline="0" dirty="0" smtClean="0">
                <a:solidFill>
                  <a:schemeClr val="tx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548879" y="2694223"/>
            <a:ext cx="3102769" cy="280666"/>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548878" y="1533783"/>
            <a:ext cx="4083344" cy="327200"/>
          </a:xfrm>
        </p:spPr>
        <p:txBody>
          <a:bodyPr tIns="36000" bIns="0"/>
          <a:lstStyle>
            <a:lvl1pPr>
              <a:defRPr sz="2100" strike="noStrike" baseline="0"/>
            </a:lvl1pPr>
          </a:lstStyle>
          <a:p>
            <a:r>
              <a:rPr lang="nl-NL" dirty="0"/>
              <a:t>titel van de presentatie</a:t>
            </a:r>
          </a:p>
        </p:txBody>
      </p:sp>
      <p:sp>
        <p:nvSpPr>
          <p:cNvPr id="13" name="Vrije vorm 12"/>
          <p:cNvSpPr/>
          <p:nvPr userDrawn="1"/>
        </p:nvSpPr>
        <p:spPr>
          <a:xfrm>
            <a:off x="8901972" y="523803"/>
            <a:ext cx="242028" cy="621360"/>
          </a:xfrm>
          <a:custGeom>
            <a:avLst/>
            <a:gdLst>
              <a:gd name="connsiteX0" fmla="*/ 0 w 1960775"/>
              <a:gd name="connsiteY0" fmla="*/ 0 h 5033913"/>
              <a:gd name="connsiteX1" fmla="*/ 0 w 1960775"/>
              <a:gd name="connsiteY1" fmla="*/ 0 h 5033913"/>
              <a:gd name="connsiteX2" fmla="*/ 1960775 w 1960775"/>
              <a:gd name="connsiteY2" fmla="*/ 0 h 5033913"/>
              <a:gd name="connsiteX3" fmla="*/ 1960775 w 1960775"/>
              <a:gd name="connsiteY3" fmla="*/ 5033913 h 5033913"/>
              <a:gd name="connsiteX4" fmla="*/ 0 w 1960775"/>
              <a:gd name="connsiteY4" fmla="*/ 0 h 503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775" h="5033913">
                <a:moveTo>
                  <a:pt x="0" y="0"/>
                </a:moveTo>
                <a:lnTo>
                  <a:pt x="0" y="0"/>
                </a:lnTo>
                <a:lnTo>
                  <a:pt x="1960775" y="0"/>
                </a:lnTo>
                <a:lnTo>
                  <a:pt x="1960775" y="5033913"/>
                </a:lnTo>
                <a:lnTo>
                  <a:pt x="0" y="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 blauw">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Presentation </a:t>
            </a:r>
            <a:r>
              <a:rPr lang="nl-NL" err="1"/>
              <a:t>title</a:t>
            </a:r>
            <a:endParaRPr lang="nl-NL"/>
          </a:p>
        </p:txBody>
      </p:sp>
      <p:sp>
        <p:nvSpPr>
          <p:cNvPr id="4" name="Tijdelijke aanduiding voor dianummer 3"/>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6" name="Text Placeholder 5"/>
          <p:cNvSpPr>
            <a:spLocks noGrp="1"/>
          </p:cNvSpPr>
          <p:nvPr>
            <p:ph type="body" sz="quarter" idx="13" hasCustomPrompt="1"/>
          </p:nvPr>
        </p:nvSpPr>
        <p:spPr>
          <a:xfrm>
            <a:off x="3014932" y="1799959"/>
            <a:ext cx="3114137" cy="1516863"/>
          </a:xfrm>
          <a:prstGeom prst="wedgeRectCallout">
            <a:avLst>
              <a:gd name="adj1" fmla="val -33309"/>
              <a:gd name="adj2" fmla="val 66900"/>
            </a:avLst>
          </a:prstGeom>
          <a:solidFill>
            <a:schemeClr val="accent1"/>
          </a:solidFill>
          <a:ln>
            <a:noFill/>
          </a:ln>
        </p:spPr>
        <p:txBody>
          <a:bodyPr wrap="square" lIns="360000" tIns="360000" rIns="324000" bIns="360000" anchor="ctr">
            <a:spAutoFit/>
          </a:bodyPr>
          <a:lstStyle>
            <a:lvl1pPr algn="l">
              <a:defRPr sz="1500">
                <a:solidFill>
                  <a:schemeClr val="bg1"/>
                </a:solidFill>
              </a:defRPr>
            </a:lvl1pPr>
            <a:lvl2pPr algn="l">
              <a:defRPr sz="1350">
                <a:solidFill>
                  <a:schemeClr val="bg1"/>
                </a:solidFill>
              </a:defRPr>
            </a:lvl2pPr>
            <a:lvl3pPr>
              <a:defRPr sz="1200"/>
            </a:lvl3pPr>
            <a:lvl4pPr>
              <a:defRPr sz="1200"/>
            </a:lvl4pPr>
            <a:lvl5pPr>
              <a:defRPr sz="1200"/>
            </a:lvl5pPr>
          </a:lstStyle>
          <a:p>
            <a:pPr lvl="0"/>
            <a:r>
              <a:rPr lang="nl-BE" dirty="0"/>
              <a:t>Click to edit Master text styles</a:t>
            </a:r>
          </a:p>
          <a:p>
            <a:pPr lvl="1"/>
            <a:r>
              <a:rPr lang="nl-BE" dirty="0"/>
              <a:t>Second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 oranje">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Presentation </a:t>
            </a:r>
            <a:r>
              <a:rPr lang="nl-NL" err="1"/>
              <a:t>title</a:t>
            </a:r>
            <a:endParaRPr lang="nl-NL"/>
          </a:p>
        </p:txBody>
      </p:sp>
      <p:sp>
        <p:nvSpPr>
          <p:cNvPr id="4" name="Tijdelijke aanduiding voor dianummer 3"/>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5" name="Text Placeholder 5"/>
          <p:cNvSpPr>
            <a:spLocks noGrp="1"/>
          </p:cNvSpPr>
          <p:nvPr>
            <p:ph type="body" sz="quarter" idx="13" hasCustomPrompt="1"/>
          </p:nvPr>
        </p:nvSpPr>
        <p:spPr>
          <a:xfrm>
            <a:off x="3014932" y="1799959"/>
            <a:ext cx="3114137" cy="1516863"/>
          </a:xfrm>
          <a:prstGeom prst="wedgeRectCallout">
            <a:avLst>
              <a:gd name="adj1" fmla="val -33309"/>
              <a:gd name="adj2" fmla="val 66900"/>
            </a:avLst>
          </a:prstGeom>
          <a:noFill/>
          <a:ln w="44450">
            <a:solidFill>
              <a:schemeClr val="accent2"/>
            </a:solidFill>
            <a:miter lim="800000"/>
          </a:ln>
        </p:spPr>
        <p:txBody>
          <a:bodyPr wrap="square" lIns="360000" tIns="360000" rIns="324000" bIns="360000" anchor="ctr">
            <a:spAutoFit/>
          </a:bodyPr>
          <a:lstStyle>
            <a:lvl1pPr algn="l">
              <a:defRPr sz="1500">
                <a:solidFill>
                  <a:srgbClr val="0033A0"/>
                </a:solidFill>
              </a:defRPr>
            </a:lvl1pPr>
            <a:lvl2pPr algn="l">
              <a:defRPr sz="1350">
                <a:solidFill>
                  <a:srgbClr val="0033A0"/>
                </a:solidFill>
              </a:defRPr>
            </a:lvl2pPr>
            <a:lvl3pPr>
              <a:defRPr sz="1200"/>
            </a:lvl3pPr>
            <a:lvl4pPr>
              <a:defRPr sz="1200"/>
            </a:lvl4pPr>
            <a:lvl5pPr>
              <a:defRPr sz="1200"/>
            </a:lvl5pPr>
          </a:lstStyle>
          <a:p>
            <a:pPr lvl="0"/>
            <a:r>
              <a:rPr lang="nl-BE" dirty="0"/>
              <a:t>Click to edit Master text styles</a:t>
            </a:r>
          </a:p>
          <a:p>
            <a:pPr lvl="1"/>
            <a:r>
              <a:rPr lang="nl-BE" dirty="0"/>
              <a:t>Second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kst met oranje lijn - links">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Presentation </a:t>
            </a:r>
            <a:r>
              <a:rPr lang="nl-NL" err="1"/>
              <a:t>title</a:t>
            </a:r>
            <a:endParaRPr lang="nl-NL"/>
          </a:p>
        </p:txBody>
      </p:sp>
      <p:sp>
        <p:nvSpPr>
          <p:cNvPr id="4" name="Tijdelijke aanduiding voor dianummer 3"/>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6" name="Vrije vorm 5"/>
          <p:cNvSpPr/>
          <p:nvPr userDrawn="1"/>
        </p:nvSpPr>
        <p:spPr>
          <a:xfrm>
            <a:off x="2735797" y="1348775"/>
            <a:ext cx="218927" cy="2106234"/>
          </a:xfrm>
          <a:custGeom>
            <a:avLst/>
            <a:gdLst>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98525 h 1771650"/>
              <a:gd name="connsiteX4" fmla="*/ 184150 w 184150"/>
              <a:gd name="connsiteY4" fmla="*/ 1771650 h 1771650"/>
              <a:gd name="connsiteX0" fmla="*/ 177800 w 189210"/>
              <a:gd name="connsiteY0" fmla="*/ 0 h 1771650"/>
              <a:gd name="connsiteX1" fmla="*/ 177800 w 189210"/>
              <a:gd name="connsiteY1" fmla="*/ 454025 h 1771650"/>
              <a:gd name="connsiteX2" fmla="*/ 0 w 189210"/>
              <a:gd name="connsiteY2" fmla="*/ 454025 h 1771650"/>
              <a:gd name="connsiteX3" fmla="*/ 189210 w 189210"/>
              <a:gd name="connsiteY3" fmla="*/ 898525 h 1771650"/>
              <a:gd name="connsiteX4" fmla="*/ 184150 w 189210"/>
              <a:gd name="connsiteY4" fmla="*/ 1771650 h 1771650"/>
              <a:gd name="connsiteX0" fmla="*/ 177800 w 191740"/>
              <a:gd name="connsiteY0" fmla="*/ 0 h 1771650"/>
              <a:gd name="connsiteX1" fmla="*/ 177800 w 191740"/>
              <a:gd name="connsiteY1" fmla="*/ 454025 h 1771650"/>
              <a:gd name="connsiteX2" fmla="*/ 0 w 191740"/>
              <a:gd name="connsiteY2" fmla="*/ 454025 h 1771650"/>
              <a:gd name="connsiteX3" fmla="*/ 191740 w 191740"/>
              <a:gd name="connsiteY3" fmla="*/ 802382 h 1771650"/>
              <a:gd name="connsiteX4" fmla="*/ 184150 w 191740"/>
              <a:gd name="connsiteY4" fmla="*/ 1771650 h 1771650"/>
              <a:gd name="connsiteX0" fmla="*/ 177800 w 186680"/>
              <a:gd name="connsiteY0" fmla="*/ 0 h 1771650"/>
              <a:gd name="connsiteX1" fmla="*/ 177800 w 186680"/>
              <a:gd name="connsiteY1" fmla="*/ 454025 h 1771650"/>
              <a:gd name="connsiteX2" fmla="*/ 0 w 186680"/>
              <a:gd name="connsiteY2" fmla="*/ 454025 h 1771650"/>
              <a:gd name="connsiteX3" fmla="*/ 186680 w 186680"/>
              <a:gd name="connsiteY3" fmla="*/ 802382 h 1771650"/>
              <a:gd name="connsiteX4" fmla="*/ 184150 w 186680"/>
              <a:gd name="connsiteY4" fmla="*/ 1771650 h 1771650"/>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04912 h 1771650"/>
              <a:gd name="connsiteX4" fmla="*/ 184150 w 184150"/>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1771650">
                <a:moveTo>
                  <a:pt x="177800" y="0"/>
                </a:moveTo>
                <a:lnTo>
                  <a:pt x="177800" y="454025"/>
                </a:lnTo>
                <a:lnTo>
                  <a:pt x="0" y="454025"/>
                </a:lnTo>
                <a:lnTo>
                  <a:pt x="184150" y="804912"/>
                </a:lnTo>
                <a:lnTo>
                  <a:pt x="184150" y="1771650"/>
                </a:ln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13"/>
              <a:t>  </a:t>
            </a:r>
          </a:p>
        </p:txBody>
      </p:sp>
      <p:sp>
        <p:nvSpPr>
          <p:cNvPr id="7" name="Tijdelijke aanduiding voor tekst 6"/>
          <p:cNvSpPr>
            <a:spLocks noGrp="1"/>
          </p:cNvSpPr>
          <p:nvPr>
            <p:ph type="body" sz="quarter" idx="13" hasCustomPrompt="1"/>
          </p:nvPr>
        </p:nvSpPr>
        <p:spPr>
          <a:xfrm>
            <a:off x="3281363" y="1452378"/>
            <a:ext cx="3334941" cy="2002631"/>
          </a:xfrm>
        </p:spPr>
        <p:txBody>
          <a:bodyPr anchor="ctr"/>
          <a:lstStyle>
            <a:lvl1pPr algn="l">
              <a:defRPr cap="all" baseline="0"/>
            </a:lvl1pPr>
          </a:lstStyle>
          <a:p>
            <a:pPr lvl="0"/>
            <a:r>
              <a:rPr lang="nl-NL" dirty="0"/>
              <a:t>“Klik om de tekststijl van het model te bewerken”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kst met blauwe lijn - onder">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Presentation </a:t>
            </a:r>
            <a:r>
              <a:rPr lang="nl-NL" err="1"/>
              <a:t>title</a:t>
            </a:r>
            <a:endParaRPr lang="nl-NL"/>
          </a:p>
        </p:txBody>
      </p:sp>
      <p:sp>
        <p:nvSpPr>
          <p:cNvPr id="4" name="Tijdelijke aanduiding voor dianummer 3"/>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7" name="Tijdelijke aanduiding voor tekst 6"/>
          <p:cNvSpPr>
            <a:spLocks noGrp="1"/>
          </p:cNvSpPr>
          <p:nvPr>
            <p:ph type="body" sz="quarter" idx="13" hasCustomPrompt="1"/>
          </p:nvPr>
        </p:nvSpPr>
        <p:spPr>
          <a:xfrm>
            <a:off x="2723872" y="1095229"/>
            <a:ext cx="4243423" cy="2002631"/>
          </a:xfrm>
        </p:spPr>
        <p:txBody>
          <a:bodyPr anchor="b"/>
          <a:lstStyle>
            <a:lvl1pPr algn="just">
              <a:defRPr cap="all" baseline="0"/>
            </a:lvl1pPr>
          </a:lstStyle>
          <a:p>
            <a:pPr lvl="0"/>
            <a:r>
              <a:rPr lang="nl-NL"/>
              <a:t>“Klik </a:t>
            </a:r>
            <a:r>
              <a:rPr lang="nl-NL" dirty="0"/>
              <a:t>om de tekststijl van het model </a:t>
            </a:r>
            <a:r>
              <a:rPr lang="nl-NL"/>
              <a:t>te bewerken”</a:t>
            </a:r>
            <a:endParaRPr lang="nl-NL" dirty="0"/>
          </a:p>
        </p:txBody>
      </p:sp>
      <p:sp>
        <p:nvSpPr>
          <p:cNvPr id="10" name="Vrije vorm 9"/>
          <p:cNvSpPr/>
          <p:nvPr/>
        </p:nvSpPr>
        <p:spPr>
          <a:xfrm>
            <a:off x="2768842" y="3314385"/>
            <a:ext cx="4175968" cy="145228"/>
          </a:xfrm>
          <a:custGeom>
            <a:avLst/>
            <a:gdLst>
              <a:gd name="connsiteX0" fmla="*/ 0 w 4905487"/>
              <a:gd name="connsiteY0" fmla="*/ 0 h 193637"/>
              <a:gd name="connsiteX1" fmla="*/ 419548 w 4905487"/>
              <a:gd name="connsiteY1" fmla="*/ 0 h 193637"/>
              <a:gd name="connsiteX2" fmla="*/ 419548 w 4905487"/>
              <a:gd name="connsiteY2" fmla="*/ 193637 h 193637"/>
              <a:gd name="connsiteX3" fmla="*/ 910814 w 4905487"/>
              <a:gd name="connsiteY3" fmla="*/ 3585 h 193637"/>
              <a:gd name="connsiteX4" fmla="*/ 4905487 w 4905487"/>
              <a:gd name="connsiteY4" fmla="*/ 3585 h 193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487" h="193637">
                <a:moveTo>
                  <a:pt x="0" y="0"/>
                </a:moveTo>
                <a:lnTo>
                  <a:pt x="419548" y="0"/>
                </a:lnTo>
                <a:lnTo>
                  <a:pt x="419548" y="193637"/>
                </a:lnTo>
                <a:lnTo>
                  <a:pt x="910814" y="3585"/>
                </a:lnTo>
                <a:lnTo>
                  <a:pt x="4905487" y="3585"/>
                </a:lnTo>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ote tekst met patroon">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Presentation </a:t>
            </a:r>
            <a:r>
              <a:rPr lang="nl-NL" err="1"/>
              <a:t>title</a:t>
            </a:r>
            <a:endParaRPr lang="nl-NL"/>
          </a:p>
        </p:txBody>
      </p:sp>
      <p:sp>
        <p:nvSpPr>
          <p:cNvPr id="4" name="Tijdelijke aanduiding voor dianummer 3"/>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34" name="Tijdelijke aanduiding voor tekst 33"/>
          <p:cNvSpPr>
            <a:spLocks noGrp="1"/>
          </p:cNvSpPr>
          <p:nvPr>
            <p:ph type="body" sz="quarter" idx="13"/>
          </p:nvPr>
        </p:nvSpPr>
        <p:spPr>
          <a:xfrm>
            <a:off x="888596" y="356752"/>
            <a:ext cx="3169991" cy="3803019"/>
          </a:xfrm>
        </p:spPr>
        <p:txBody>
          <a:bodyPr>
            <a:noAutofit/>
          </a:bodyPr>
          <a:lstStyle>
            <a:lvl1pPr>
              <a:lnSpc>
                <a:spcPct val="70000"/>
              </a:lnSpc>
              <a:defRPr sz="6750" b="1" i="0" cap="all" baseline="0">
                <a:solidFill>
                  <a:schemeClr val="accent2"/>
                </a:solidFill>
              </a:defRPr>
            </a:lvl1pPr>
          </a:lstStyle>
          <a:p>
            <a:pPr lvl="0"/>
            <a:r>
              <a:rPr lang="en-GB"/>
              <a:t>Click to edit Master text styles</a:t>
            </a:r>
          </a:p>
        </p:txBody>
      </p:sp>
      <p:sp>
        <p:nvSpPr>
          <p:cNvPr id="91" name="Text Placeholder 4"/>
          <p:cNvSpPr>
            <a:spLocks noGrp="1"/>
          </p:cNvSpPr>
          <p:nvPr>
            <p:ph type="body" sz="quarter" idx="14" hasCustomPrompt="1"/>
          </p:nvPr>
        </p:nvSpPr>
        <p:spPr>
          <a:xfrm>
            <a:off x="6529037" y="194677"/>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2" name="Text Placeholder 4"/>
          <p:cNvSpPr>
            <a:spLocks noGrp="1"/>
          </p:cNvSpPr>
          <p:nvPr>
            <p:ph type="body" sz="quarter" idx="15" hasCustomPrompt="1"/>
          </p:nvPr>
        </p:nvSpPr>
        <p:spPr>
          <a:xfrm>
            <a:off x="6873128" y="194677"/>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3" name="Text Placeholder 4"/>
          <p:cNvSpPr>
            <a:spLocks noGrp="1"/>
          </p:cNvSpPr>
          <p:nvPr>
            <p:ph type="body" sz="quarter" idx="16" hasCustomPrompt="1"/>
          </p:nvPr>
        </p:nvSpPr>
        <p:spPr>
          <a:xfrm>
            <a:off x="7217219" y="194677"/>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4" name="Text Placeholder 4"/>
          <p:cNvSpPr>
            <a:spLocks noGrp="1"/>
          </p:cNvSpPr>
          <p:nvPr>
            <p:ph type="body" sz="quarter" idx="17" hasCustomPrompt="1"/>
          </p:nvPr>
        </p:nvSpPr>
        <p:spPr>
          <a:xfrm>
            <a:off x="7561310" y="194677"/>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5" name="Text Placeholder 4"/>
          <p:cNvSpPr>
            <a:spLocks noGrp="1"/>
          </p:cNvSpPr>
          <p:nvPr>
            <p:ph type="body" sz="quarter" idx="18" hasCustomPrompt="1"/>
          </p:nvPr>
        </p:nvSpPr>
        <p:spPr>
          <a:xfrm>
            <a:off x="7905401" y="194677"/>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6" name="Text Placeholder 4"/>
          <p:cNvSpPr>
            <a:spLocks noGrp="1"/>
          </p:cNvSpPr>
          <p:nvPr>
            <p:ph type="body" sz="quarter" idx="19" hasCustomPrompt="1"/>
          </p:nvPr>
        </p:nvSpPr>
        <p:spPr>
          <a:xfrm>
            <a:off x="8249492" y="194677"/>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7" name="Text Placeholder 4"/>
          <p:cNvSpPr>
            <a:spLocks noGrp="1"/>
          </p:cNvSpPr>
          <p:nvPr>
            <p:ph type="body" sz="quarter" idx="20" hasCustomPrompt="1"/>
          </p:nvPr>
        </p:nvSpPr>
        <p:spPr>
          <a:xfrm>
            <a:off x="8593583" y="194677"/>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8" name="Text Placeholder 4"/>
          <p:cNvSpPr>
            <a:spLocks noGrp="1"/>
          </p:cNvSpPr>
          <p:nvPr>
            <p:ph type="body" sz="quarter" idx="21" hasCustomPrompt="1"/>
          </p:nvPr>
        </p:nvSpPr>
        <p:spPr>
          <a:xfrm>
            <a:off x="6535697" y="1061373"/>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9" name="Text Placeholder 4"/>
          <p:cNvSpPr>
            <a:spLocks noGrp="1"/>
          </p:cNvSpPr>
          <p:nvPr>
            <p:ph type="body" sz="quarter" idx="22" hasCustomPrompt="1"/>
          </p:nvPr>
        </p:nvSpPr>
        <p:spPr>
          <a:xfrm>
            <a:off x="6879788" y="1061373"/>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0" name="Text Placeholder 4"/>
          <p:cNvSpPr>
            <a:spLocks noGrp="1"/>
          </p:cNvSpPr>
          <p:nvPr>
            <p:ph type="body" sz="quarter" idx="23" hasCustomPrompt="1"/>
          </p:nvPr>
        </p:nvSpPr>
        <p:spPr>
          <a:xfrm>
            <a:off x="7223879" y="1061373"/>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1" name="Text Placeholder 4"/>
          <p:cNvSpPr>
            <a:spLocks noGrp="1"/>
          </p:cNvSpPr>
          <p:nvPr>
            <p:ph type="body" sz="quarter" idx="24" hasCustomPrompt="1"/>
          </p:nvPr>
        </p:nvSpPr>
        <p:spPr>
          <a:xfrm>
            <a:off x="7567970" y="1061373"/>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2" name="Text Placeholder 4"/>
          <p:cNvSpPr>
            <a:spLocks noGrp="1"/>
          </p:cNvSpPr>
          <p:nvPr>
            <p:ph type="body" sz="quarter" idx="25" hasCustomPrompt="1"/>
          </p:nvPr>
        </p:nvSpPr>
        <p:spPr>
          <a:xfrm>
            <a:off x="7912061" y="1061373"/>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3" name="Text Placeholder 4"/>
          <p:cNvSpPr>
            <a:spLocks noGrp="1"/>
          </p:cNvSpPr>
          <p:nvPr>
            <p:ph type="body" sz="quarter" idx="26" hasCustomPrompt="1"/>
          </p:nvPr>
        </p:nvSpPr>
        <p:spPr>
          <a:xfrm>
            <a:off x="8256152" y="1061373"/>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4" name="Text Placeholder 4"/>
          <p:cNvSpPr>
            <a:spLocks noGrp="1"/>
          </p:cNvSpPr>
          <p:nvPr>
            <p:ph type="body" sz="quarter" idx="27" hasCustomPrompt="1"/>
          </p:nvPr>
        </p:nvSpPr>
        <p:spPr>
          <a:xfrm>
            <a:off x="8600243" y="1061373"/>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dirty="0"/>
              <a:t> </a:t>
            </a:r>
          </a:p>
        </p:txBody>
      </p:sp>
      <p:sp>
        <p:nvSpPr>
          <p:cNvPr id="105" name="Text Placeholder 4"/>
          <p:cNvSpPr>
            <a:spLocks noGrp="1"/>
          </p:cNvSpPr>
          <p:nvPr>
            <p:ph type="body" sz="quarter" idx="28" hasCustomPrompt="1"/>
          </p:nvPr>
        </p:nvSpPr>
        <p:spPr>
          <a:xfrm>
            <a:off x="6535697" y="1925762"/>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6" name="Text Placeholder 4"/>
          <p:cNvSpPr>
            <a:spLocks noGrp="1"/>
          </p:cNvSpPr>
          <p:nvPr>
            <p:ph type="body" sz="quarter" idx="29" hasCustomPrompt="1"/>
          </p:nvPr>
        </p:nvSpPr>
        <p:spPr>
          <a:xfrm>
            <a:off x="6879788" y="1925762"/>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7" name="Text Placeholder 4"/>
          <p:cNvSpPr>
            <a:spLocks noGrp="1"/>
          </p:cNvSpPr>
          <p:nvPr>
            <p:ph type="body" sz="quarter" idx="30" hasCustomPrompt="1"/>
          </p:nvPr>
        </p:nvSpPr>
        <p:spPr>
          <a:xfrm>
            <a:off x="7223879" y="1925762"/>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8" name="Text Placeholder 4"/>
          <p:cNvSpPr>
            <a:spLocks noGrp="1"/>
          </p:cNvSpPr>
          <p:nvPr>
            <p:ph type="body" sz="quarter" idx="31" hasCustomPrompt="1"/>
          </p:nvPr>
        </p:nvSpPr>
        <p:spPr>
          <a:xfrm>
            <a:off x="7567970" y="1925762"/>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9" name="Text Placeholder 4"/>
          <p:cNvSpPr>
            <a:spLocks noGrp="1"/>
          </p:cNvSpPr>
          <p:nvPr>
            <p:ph type="body" sz="quarter" idx="32" hasCustomPrompt="1"/>
          </p:nvPr>
        </p:nvSpPr>
        <p:spPr>
          <a:xfrm>
            <a:off x="7912061" y="1925762"/>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0" name="Text Placeholder 4"/>
          <p:cNvSpPr>
            <a:spLocks noGrp="1"/>
          </p:cNvSpPr>
          <p:nvPr>
            <p:ph type="body" sz="quarter" idx="33" hasCustomPrompt="1"/>
          </p:nvPr>
        </p:nvSpPr>
        <p:spPr>
          <a:xfrm>
            <a:off x="8256152" y="1925762"/>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1" name="Text Placeholder 4"/>
          <p:cNvSpPr>
            <a:spLocks noGrp="1"/>
          </p:cNvSpPr>
          <p:nvPr>
            <p:ph type="body" sz="quarter" idx="34" hasCustomPrompt="1"/>
          </p:nvPr>
        </p:nvSpPr>
        <p:spPr>
          <a:xfrm>
            <a:off x="8600243" y="1925762"/>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2" name="Text Placeholder 4"/>
          <p:cNvSpPr>
            <a:spLocks noGrp="1"/>
          </p:cNvSpPr>
          <p:nvPr>
            <p:ph type="body" sz="quarter" idx="35" hasCustomPrompt="1"/>
          </p:nvPr>
        </p:nvSpPr>
        <p:spPr>
          <a:xfrm>
            <a:off x="6535889" y="2792458"/>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3" name="Text Placeholder 4"/>
          <p:cNvSpPr>
            <a:spLocks noGrp="1"/>
          </p:cNvSpPr>
          <p:nvPr>
            <p:ph type="body" sz="quarter" idx="36" hasCustomPrompt="1"/>
          </p:nvPr>
        </p:nvSpPr>
        <p:spPr>
          <a:xfrm>
            <a:off x="6879980" y="2792458"/>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4" name="Text Placeholder 4"/>
          <p:cNvSpPr>
            <a:spLocks noGrp="1"/>
          </p:cNvSpPr>
          <p:nvPr>
            <p:ph type="body" sz="quarter" idx="37" hasCustomPrompt="1"/>
          </p:nvPr>
        </p:nvSpPr>
        <p:spPr>
          <a:xfrm>
            <a:off x="7224071" y="2792458"/>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5" name="Text Placeholder 4"/>
          <p:cNvSpPr>
            <a:spLocks noGrp="1"/>
          </p:cNvSpPr>
          <p:nvPr>
            <p:ph type="body" sz="quarter" idx="38" hasCustomPrompt="1"/>
          </p:nvPr>
        </p:nvSpPr>
        <p:spPr>
          <a:xfrm>
            <a:off x="7568162" y="2792458"/>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6" name="Text Placeholder 4"/>
          <p:cNvSpPr>
            <a:spLocks noGrp="1"/>
          </p:cNvSpPr>
          <p:nvPr>
            <p:ph type="body" sz="quarter" idx="39" hasCustomPrompt="1"/>
          </p:nvPr>
        </p:nvSpPr>
        <p:spPr>
          <a:xfrm>
            <a:off x="7912253" y="2792458"/>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7" name="Text Placeholder 4"/>
          <p:cNvSpPr>
            <a:spLocks noGrp="1"/>
          </p:cNvSpPr>
          <p:nvPr>
            <p:ph type="body" sz="quarter" idx="40" hasCustomPrompt="1"/>
          </p:nvPr>
        </p:nvSpPr>
        <p:spPr>
          <a:xfrm>
            <a:off x="8256344" y="2792458"/>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8" name="Text Placeholder 4"/>
          <p:cNvSpPr>
            <a:spLocks noGrp="1"/>
          </p:cNvSpPr>
          <p:nvPr>
            <p:ph type="body" sz="quarter" idx="41" hasCustomPrompt="1"/>
          </p:nvPr>
        </p:nvSpPr>
        <p:spPr>
          <a:xfrm>
            <a:off x="8600435" y="2792458"/>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 ondertitel en tekst met patroon">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468325" y="1503848"/>
            <a:ext cx="5018075" cy="2600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8" name="Titel 3"/>
          <p:cNvSpPr>
            <a:spLocks noGrp="1"/>
          </p:cNvSpPr>
          <p:nvPr>
            <p:ph type="title"/>
          </p:nvPr>
        </p:nvSpPr>
        <p:spPr>
          <a:xfrm>
            <a:off x="548879" y="524509"/>
            <a:ext cx="4199914" cy="264876"/>
          </a:xfrm>
        </p:spPr>
        <p:txBody>
          <a:bodyPr tIns="36000" bIns="0"/>
          <a:lstStyle>
            <a:lvl1pPr>
              <a:defRPr sz="1650" strike="noStrike" baseline="0"/>
            </a:lvl1pPr>
          </a:lstStyle>
          <a:p>
            <a:r>
              <a:rPr lang="en-GB"/>
              <a:t>Click to edit Master title style</a:t>
            </a:r>
            <a:endParaRPr lang="nl-NL" dirty="0"/>
          </a:p>
        </p:txBody>
      </p:sp>
      <p:sp>
        <p:nvSpPr>
          <p:cNvPr id="69" name="Text Placeholder 4"/>
          <p:cNvSpPr>
            <a:spLocks noGrp="1"/>
          </p:cNvSpPr>
          <p:nvPr>
            <p:ph type="body" sz="quarter" idx="14" hasCustomPrompt="1"/>
          </p:nvPr>
        </p:nvSpPr>
        <p:spPr>
          <a:xfrm>
            <a:off x="6529037" y="194677"/>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0" name="Text Placeholder 4"/>
          <p:cNvSpPr>
            <a:spLocks noGrp="1"/>
          </p:cNvSpPr>
          <p:nvPr>
            <p:ph type="body" sz="quarter" idx="15" hasCustomPrompt="1"/>
          </p:nvPr>
        </p:nvSpPr>
        <p:spPr>
          <a:xfrm>
            <a:off x="6873128" y="194677"/>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1" name="Text Placeholder 4"/>
          <p:cNvSpPr>
            <a:spLocks noGrp="1"/>
          </p:cNvSpPr>
          <p:nvPr>
            <p:ph type="body" sz="quarter" idx="16" hasCustomPrompt="1"/>
          </p:nvPr>
        </p:nvSpPr>
        <p:spPr>
          <a:xfrm>
            <a:off x="7217219" y="194677"/>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2" name="Text Placeholder 4"/>
          <p:cNvSpPr>
            <a:spLocks noGrp="1"/>
          </p:cNvSpPr>
          <p:nvPr>
            <p:ph type="body" sz="quarter" idx="17" hasCustomPrompt="1"/>
          </p:nvPr>
        </p:nvSpPr>
        <p:spPr>
          <a:xfrm>
            <a:off x="7561310" y="194677"/>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3" name="Text Placeholder 4"/>
          <p:cNvSpPr>
            <a:spLocks noGrp="1"/>
          </p:cNvSpPr>
          <p:nvPr>
            <p:ph type="body" sz="quarter" idx="18" hasCustomPrompt="1"/>
          </p:nvPr>
        </p:nvSpPr>
        <p:spPr>
          <a:xfrm>
            <a:off x="7905401" y="194677"/>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4" name="Text Placeholder 4"/>
          <p:cNvSpPr>
            <a:spLocks noGrp="1"/>
          </p:cNvSpPr>
          <p:nvPr>
            <p:ph type="body" sz="quarter" idx="19" hasCustomPrompt="1"/>
          </p:nvPr>
        </p:nvSpPr>
        <p:spPr>
          <a:xfrm>
            <a:off x="8249492" y="194677"/>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5" name="Text Placeholder 4"/>
          <p:cNvSpPr>
            <a:spLocks noGrp="1"/>
          </p:cNvSpPr>
          <p:nvPr>
            <p:ph type="body" sz="quarter" idx="20" hasCustomPrompt="1"/>
          </p:nvPr>
        </p:nvSpPr>
        <p:spPr>
          <a:xfrm>
            <a:off x="8593583" y="194677"/>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6" name="Text Placeholder 4"/>
          <p:cNvSpPr>
            <a:spLocks noGrp="1"/>
          </p:cNvSpPr>
          <p:nvPr>
            <p:ph type="body" sz="quarter" idx="21" hasCustomPrompt="1"/>
          </p:nvPr>
        </p:nvSpPr>
        <p:spPr>
          <a:xfrm>
            <a:off x="6535697" y="1061373"/>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7" name="Text Placeholder 4"/>
          <p:cNvSpPr>
            <a:spLocks noGrp="1"/>
          </p:cNvSpPr>
          <p:nvPr>
            <p:ph type="body" sz="quarter" idx="22" hasCustomPrompt="1"/>
          </p:nvPr>
        </p:nvSpPr>
        <p:spPr>
          <a:xfrm>
            <a:off x="6879788" y="1061373"/>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8" name="Text Placeholder 4"/>
          <p:cNvSpPr>
            <a:spLocks noGrp="1"/>
          </p:cNvSpPr>
          <p:nvPr>
            <p:ph type="body" sz="quarter" idx="23" hasCustomPrompt="1"/>
          </p:nvPr>
        </p:nvSpPr>
        <p:spPr>
          <a:xfrm>
            <a:off x="7223879" y="1061373"/>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9" name="Text Placeholder 4"/>
          <p:cNvSpPr>
            <a:spLocks noGrp="1"/>
          </p:cNvSpPr>
          <p:nvPr>
            <p:ph type="body" sz="quarter" idx="24" hasCustomPrompt="1"/>
          </p:nvPr>
        </p:nvSpPr>
        <p:spPr>
          <a:xfrm>
            <a:off x="7567970" y="1061373"/>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0" name="Text Placeholder 4"/>
          <p:cNvSpPr>
            <a:spLocks noGrp="1"/>
          </p:cNvSpPr>
          <p:nvPr>
            <p:ph type="body" sz="quarter" idx="25" hasCustomPrompt="1"/>
          </p:nvPr>
        </p:nvSpPr>
        <p:spPr>
          <a:xfrm>
            <a:off x="7912061" y="1061373"/>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1" name="Text Placeholder 4"/>
          <p:cNvSpPr>
            <a:spLocks noGrp="1"/>
          </p:cNvSpPr>
          <p:nvPr>
            <p:ph type="body" sz="quarter" idx="26" hasCustomPrompt="1"/>
          </p:nvPr>
        </p:nvSpPr>
        <p:spPr>
          <a:xfrm>
            <a:off x="8256152" y="1061373"/>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2" name="Text Placeholder 4"/>
          <p:cNvSpPr>
            <a:spLocks noGrp="1"/>
          </p:cNvSpPr>
          <p:nvPr>
            <p:ph type="body" sz="quarter" idx="27" hasCustomPrompt="1"/>
          </p:nvPr>
        </p:nvSpPr>
        <p:spPr>
          <a:xfrm>
            <a:off x="8600243" y="1061373"/>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dirty="0"/>
              <a:t> </a:t>
            </a:r>
          </a:p>
        </p:txBody>
      </p:sp>
      <p:sp>
        <p:nvSpPr>
          <p:cNvPr id="83" name="Text Placeholder 4"/>
          <p:cNvSpPr>
            <a:spLocks noGrp="1"/>
          </p:cNvSpPr>
          <p:nvPr>
            <p:ph type="body" sz="quarter" idx="28" hasCustomPrompt="1"/>
          </p:nvPr>
        </p:nvSpPr>
        <p:spPr>
          <a:xfrm>
            <a:off x="6535697" y="1925762"/>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4" name="Text Placeholder 4"/>
          <p:cNvSpPr>
            <a:spLocks noGrp="1"/>
          </p:cNvSpPr>
          <p:nvPr>
            <p:ph type="body" sz="quarter" idx="29" hasCustomPrompt="1"/>
          </p:nvPr>
        </p:nvSpPr>
        <p:spPr>
          <a:xfrm>
            <a:off x="6879788" y="1925762"/>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5" name="Text Placeholder 4"/>
          <p:cNvSpPr>
            <a:spLocks noGrp="1"/>
          </p:cNvSpPr>
          <p:nvPr>
            <p:ph type="body" sz="quarter" idx="30" hasCustomPrompt="1"/>
          </p:nvPr>
        </p:nvSpPr>
        <p:spPr>
          <a:xfrm>
            <a:off x="7223879" y="1925762"/>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6" name="Text Placeholder 4"/>
          <p:cNvSpPr>
            <a:spLocks noGrp="1"/>
          </p:cNvSpPr>
          <p:nvPr>
            <p:ph type="body" sz="quarter" idx="31" hasCustomPrompt="1"/>
          </p:nvPr>
        </p:nvSpPr>
        <p:spPr>
          <a:xfrm>
            <a:off x="7567970" y="1925762"/>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7" name="Text Placeholder 4"/>
          <p:cNvSpPr>
            <a:spLocks noGrp="1"/>
          </p:cNvSpPr>
          <p:nvPr>
            <p:ph type="body" sz="quarter" idx="32" hasCustomPrompt="1"/>
          </p:nvPr>
        </p:nvSpPr>
        <p:spPr>
          <a:xfrm>
            <a:off x="7912061" y="1925762"/>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8" name="Text Placeholder 4"/>
          <p:cNvSpPr>
            <a:spLocks noGrp="1"/>
          </p:cNvSpPr>
          <p:nvPr>
            <p:ph type="body" sz="quarter" idx="33" hasCustomPrompt="1"/>
          </p:nvPr>
        </p:nvSpPr>
        <p:spPr>
          <a:xfrm>
            <a:off x="8256152" y="1925762"/>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9" name="Text Placeholder 4"/>
          <p:cNvSpPr>
            <a:spLocks noGrp="1"/>
          </p:cNvSpPr>
          <p:nvPr>
            <p:ph type="body" sz="quarter" idx="34" hasCustomPrompt="1"/>
          </p:nvPr>
        </p:nvSpPr>
        <p:spPr>
          <a:xfrm>
            <a:off x="8600243" y="1925762"/>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0" name="Text Placeholder 4"/>
          <p:cNvSpPr>
            <a:spLocks noGrp="1"/>
          </p:cNvSpPr>
          <p:nvPr>
            <p:ph type="body" sz="quarter" idx="35" hasCustomPrompt="1"/>
          </p:nvPr>
        </p:nvSpPr>
        <p:spPr>
          <a:xfrm>
            <a:off x="6535889" y="2792458"/>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1" name="Text Placeholder 4"/>
          <p:cNvSpPr>
            <a:spLocks noGrp="1"/>
          </p:cNvSpPr>
          <p:nvPr>
            <p:ph type="body" sz="quarter" idx="36" hasCustomPrompt="1"/>
          </p:nvPr>
        </p:nvSpPr>
        <p:spPr>
          <a:xfrm>
            <a:off x="6879980" y="2792458"/>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2" name="Text Placeholder 4"/>
          <p:cNvSpPr>
            <a:spLocks noGrp="1"/>
          </p:cNvSpPr>
          <p:nvPr>
            <p:ph type="body" sz="quarter" idx="37" hasCustomPrompt="1"/>
          </p:nvPr>
        </p:nvSpPr>
        <p:spPr>
          <a:xfrm>
            <a:off x="7224071" y="2792458"/>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3" name="Text Placeholder 4"/>
          <p:cNvSpPr>
            <a:spLocks noGrp="1"/>
          </p:cNvSpPr>
          <p:nvPr>
            <p:ph type="body" sz="quarter" idx="38" hasCustomPrompt="1"/>
          </p:nvPr>
        </p:nvSpPr>
        <p:spPr>
          <a:xfrm>
            <a:off x="7568162" y="2792458"/>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4" name="Text Placeholder 4"/>
          <p:cNvSpPr>
            <a:spLocks noGrp="1"/>
          </p:cNvSpPr>
          <p:nvPr>
            <p:ph type="body" sz="quarter" idx="39" hasCustomPrompt="1"/>
          </p:nvPr>
        </p:nvSpPr>
        <p:spPr>
          <a:xfrm>
            <a:off x="7912253" y="2792458"/>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5" name="Text Placeholder 4"/>
          <p:cNvSpPr>
            <a:spLocks noGrp="1"/>
          </p:cNvSpPr>
          <p:nvPr>
            <p:ph type="body" sz="quarter" idx="40" hasCustomPrompt="1"/>
          </p:nvPr>
        </p:nvSpPr>
        <p:spPr>
          <a:xfrm>
            <a:off x="8256344" y="2792458"/>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6" name="Text Placeholder 4"/>
          <p:cNvSpPr>
            <a:spLocks noGrp="1"/>
          </p:cNvSpPr>
          <p:nvPr>
            <p:ph type="body" sz="quarter" idx="41" hasCustomPrompt="1"/>
          </p:nvPr>
        </p:nvSpPr>
        <p:spPr>
          <a:xfrm>
            <a:off x="8600435" y="2792458"/>
            <a:ext cx="344091" cy="862013"/>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7" name="Ondertitel 2"/>
          <p:cNvSpPr>
            <a:spLocks noGrp="1"/>
          </p:cNvSpPr>
          <p:nvPr>
            <p:ph type="subTitle" idx="1" hasCustomPrompt="1"/>
          </p:nvPr>
        </p:nvSpPr>
        <p:spPr>
          <a:xfrm>
            <a:off x="548878" y="828113"/>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 en ondertitel">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13" name="Titel 3"/>
          <p:cNvSpPr>
            <a:spLocks noGrp="1"/>
          </p:cNvSpPr>
          <p:nvPr>
            <p:ph type="title"/>
          </p:nvPr>
        </p:nvSpPr>
        <p:spPr>
          <a:xfrm>
            <a:off x="548879" y="524509"/>
            <a:ext cx="4199914" cy="264876"/>
          </a:xfrm>
        </p:spPr>
        <p:txBody>
          <a:bodyPr tIns="36000" bIns="0"/>
          <a:lstStyle>
            <a:lvl1pPr>
              <a:defRPr sz="1650" strike="noStrike" baseline="0"/>
            </a:lvl1pPr>
          </a:lstStyle>
          <a:p>
            <a:r>
              <a:rPr lang="en-GB"/>
              <a:t>Click to edit Master title style</a:t>
            </a:r>
            <a:endParaRPr lang="nl-NL" dirty="0"/>
          </a:p>
        </p:txBody>
      </p:sp>
      <p:sp>
        <p:nvSpPr>
          <p:cNvPr id="14" name="Ondertitel 2"/>
          <p:cNvSpPr>
            <a:spLocks noGrp="1"/>
          </p:cNvSpPr>
          <p:nvPr>
            <p:ph type="subTitle" idx="1" hasCustomPrompt="1"/>
          </p:nvPr>
        </p:nvSpPr>
        <p:spPr>
          <a:xfrm>
            <a:off x="548878" y="828113"/>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eeg scherm">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rood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4" name="Vrije vorm 3"/>
          <p:cNvSpPr/>
          <p:nvPr userDrawn="1"/>
        </p:nvSpPr>
        <p:spPr>
          <a:xfrm>
            <a:off x="3733525" y="1021888"/>
            <a:ext cx="172442" cy="2832980"/>
          </a:xfrm>
          <a:custGeom>
            <a:avLst/>
            <a:gdLst>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98525 h 1771650"/>
              <a:gd name="connsiteX4" fmla="*/ 184150 w 184150"/>
              <a:gd name="connsiteY4" fmla="*/ 1771650 h 1771650"/>
              <a:gd name="connsiteX0" fmla="*/ 177800 w 189210"/>
              <a:gd name="connsiteY0" fmla="*/ 0 h 1771650"/>
              <a:gd name="connsiteX1" fmla="*/ 177800 w 189210"/>
              <a:gd name="connsiteY1" fmla="*/ 454025 h 1771650"/>
              <a:gd name="connsiteX2" fmla="*/ 0 w 189210"/>
              <a:gd name="connsiteY2" fmla="*/ 454025 h 1771650"/>
              <a:gd name="connsiteX3" fmla="*/ 189210 w 189210"/>
              <a:gd name="connsiteY3" fmla="*/ 898525 h 1771650"/>
              <a:gd name="connsiteX4" fmla="*/ 184150 w 189210"/>
              <a:gd name="connsiteY4" fmla="*/ 1771650 h 1771650"/>
              <a:gd name="connsiteX0" fmla="*/ 177800 w 191740"/>
              <a:gd name="connsiteY0" fmla="*/ 0 h 1771650"/>
              <a:gd name="connsiteX1" fmla="*/ 177800 w 191740"/>
              <a:gd name="connsiteY1" fmla="*/ 454025 h 1771650"/>
              <a:gd name="connsiteX2" fmla="*/ 0 w 191740"/>
              <a:gd name="connsiteY2" fmla="*/ 454025 h 1771650"/>
              <a:gd name="connsiteX3" fmla="*/ 191740 w 191740"/>
              <a:gd name="connsiteY3" fmla="*/ 802382 h 1771650"/>
              <a:gd name="connsiteX4" fmla="*/ 184150 w 191740"/>
              <a:gd name="connsiteY4" fmla="*/ 1771650 h 1771650"/>
              <a:gd name="connsiteX0" fmla="*/ 177800 w 186680"/>
              <a:gd name="connsiteY0" fmla="*/ 0 h 1771650"/>
              <a:gd name="connsiteX1" fmla="*/ 177800 w 186680"/>
              <a:gd name="connsiteY1" fmla="*/ 454025 h 1771650"/>
              <a:gd name="connsiteX2" fmla="*/ 0 w 186680"/>
              <a:gd name="connsiteY2" fmla="*/ 454025 h 1771650"/>
              <a:gd name="connsiteX3" fmla="*/ 186680 w 186680"/>
              <a:gd name="connsiteY3" fmla="*/ 802382 h 1771650"/>
              <a:gd name="connsiteX4" fmla="*/ 184150 w 186680"/>
              <a:gd name="connsiteY4" fmla="*/ 1771650 h 1771650"/>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04912 h 1771650"/>
              <a:gd name="connsiteX4" fmla="*/ 184150 w 184150"/>
              <a:gd name="connsiteY4" fmla="*/ 1771650 h 1771650"/>
              <a:gd name="connsiteX0" fmla="*/ 205601 w 211951"/>
              <a:gd name="connsiteY0" fmla="*/ 0 h 1771650"/>
              <a:gd name="connsiteX1" fmla="*/ 205601 w 211951"/>
              <a:gd name="connsiteY1" fmla="*/ 454025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1951"/>
              <a:gd name="connsiteY0" fmla="*/ 0 h 1771650"/>
              <a:gd name="connsiteX1" fmla="*/ 202125 w 211951"/>
              <a:gd name="connsiteY1" fmla="*/ 120420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6025"/>
              <a:gd name="connsiteY0" fmla="*/ 0 h 1771650"/>
              <a:gd name="connsiteX1" fmla="*/ 216025 w 216025"/>
              <a:gd name="connsiteY1" fmla="*/ 113470 h 1771650"/>
              <a:gd name="connsiteX2" fmla="*/ 0 w 216025"/>
              <a:gd name="connsiteY2" fmla="*/ 106521 h 1771650"/>
              <a:gd name="connsiteX3" fmla="*/ 211951 w 216025"/>
              <a:gd name="connsiteY3" fmla="*/ 804912 h 1771650"/>
              <a:gd name="connsiteX4" fmla="*/ 211951 w 216025"/>
              <a:gd name="connsiteY4" fmla="*/ 1771650 h 1771650"/>
              <a:gd name="connsiteX0" fmla="*/ 205601 w 211951"/>
              <a:gd name="connsiteY0" fmla="*/ 0 h 1771650"/>
              <a:gd name="connsiteX1" fmla="*/ 202125 w 211951"/>
              <a:gd name="connsiteY1" fmla="*/ 116945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1951"/>
              <a:gd name="connsiteY0" fmla="*/ 0 h 1771650"/>
              <a:gd name="connsiteX1" fmla="*/ 209075 w 211951"/>
              <a:gd name="connsiteY1" fmla="*/ 120420 h 1771650"/>
              <a:gd name="connsiteX2" fmla="*/ 0 w 211951"/>
              <a:gd name="connsiteY2" fmla="*/ 106521 h 1771650"/>
              <a:gd name="connsiteX3" fmla="*/ 211951 w 211951"/>
              <a:gd name="connsiteY3" fmla="*/ 804912 h 1771650"/>
              <a:gd name="connsiteX4" fmla="*/ 211951 w 211951"/>
              <a:gd name="connsiteY4" fmla="*/ 1771650 h 1771650"/>
              <a:gd name="connsiteX0" fmla="*/ 195176 w 201526"/>
              <a:gd name="connsiteY0" fmla="*/ 0 h 1771650"/>
              <a:gd name="connsiteX1" fmla="*/ 198650 w 201526"/>
              <a:gd name="connsiteY1" fmla="*/ 120420 h 1771650"/>
              <a:gd name="connsiteX2" fmla="*/ 0 w 201526"/>
              <a:gd name="connsiteY2" fmla="*/ 116947 h 1771650"/>
              <a:gd name="connsiteX3" fmla="*/ 201526 w 201526"/>
              <a:gd name="connsiteY3" fmla="*/ 804912 h 1771650"/>
              <a:gd name="connsiteX4" fmla="*/ 201526 w 201526"/>
              <a:gd name="connsiteY4" fmla="*/ 1771650 h 1771650"/>
              <a:gd name="connsiteX0" fmla="*/ 195176 w 201526"/>
              <a:gd name="connsiteY0" fmla="*/ 0 h 1771650"/>
              <a:gd name="connsiteX1" fmla="*/ 198650 w 201526"/>
              <a:gd name="connsiteY1" fmla="*/ 120420 h 1771650"/>
              <a:gd name="connsiteX2" fmla="*/ 0 w 201526"/>
              <a:gd name="connsiteY2" fmla="*/ 106521 h 1771650"/>
              <a:gd name="connsiteX3" fmla="*/ 201526 w 201526"/>
              <a:gd name="connsiteY3" fmla="*/ 804912 h 1771650"/>
              <a:gd name="connsiteX4" fmla="*/ 201526 w 201526"/>
              <a:gd name="connsiteY4" fmla="*/ 1771650 h 1771650"/>
              <a:gd name="connsiteX0" fmla="*/ 191701 w 198051"/>
              <a:gd name="connsiteY0" fmla="*/ 0 h 1771650"/>
              <a:gd name="connsiteX1" fmla="*/ 195175 w 198051"/>
              <a:gd name="connsiteY1" fmla="*/ 120420 h 1771650"/>
              <a:gd name="connsiteX2" fmla="*/ 0 w 198051"/>
              <a:gd name="connsiteY2" fmla="*/ 116947 h 1771650"/>
              <a:gd name="connsiteX3" fmla="*/ 198051 w 198051"/>
              <a:gd name="connsiteY3" fmla="*/ 804912 h 1771650"/>
              <a:gd name="connsiteX4" fmla="*/ 198051 w 198051"/>
              <a:gd name="connsiteY4" fmla="*/ 1771650 h 1771650"/>
              <a:gd name="connsiteX0" fmla="*/ 191701 w 198051"/>
              <a:gd name="connsiteY0" fmla="*/ 0 h 1771650"/>
              <a:gd name="connsiteX1" fmla="*/ 190902 w 198051"/>
              <a:gd name="connsiteY1" fmla="*/ 122556 h 1771650"/>
              <a:gd name="connsiteX2" fmla="*/ 0 w 198051"/>
              <a:gd name="connsiteY2" fmla="*/ 116947 h 1771650"/>
              <a:gd name="connsiteX3" fmla="*/ 198051 w 198051"/>
              <a:gd name="connsiteY3" fmla="*/ 804912 h 1771650"/>
              <a:gd name="connsiteX4" fmla="*/ 198051 w 198051"/>
              <a:gd name="connsiteY4" fmla="*/ 1771650 h 1771650"/>
              <a:gd name="connsiteX0" fmla="*/ 155380 w 161730"/>
              <a:gd name="connsiteY0" fmla="*/ 0 h 1771650"/>
              <a:gd name="connsiteX1" fmla="*/ 154581 w 161730"/>
              <a:gd name="connsiteY1" fmla="*/ 122556 h 1771650"/>
              <a:gd name="connsiteX2" fmla="*/ 0 w 161730"/>
              <a:gd name="connsiteY2" fmla="*/ 116947 h 1771650"/>
              <a:gd name="connsiteX3" fmla="*/ 161730 w 161730"/>
              <a:gd name="connsiteY3" fmla="*/ 804912 h 1771650"/>
              <a:gd name="connsiteX4" fmla="*/ 161730 w 161730"/>
              <a:gd name="connsiteY4" fmla="*/ 1771650 h 1771650"/>
              <a:gd name="connsiteX0" fmla="*/ 140425 w 146775"/>
              <a:gd name="connsiteY0" fmla="*/ 0 h 1771650"/>
              <a:gd name="connsiteX1" fmla="*/ 139626 w 146775"/>
              <a:gd name="connsiteY1" fmla="*/ 122556 h 1771650"/>
              <a:gd name="connsiteX2" fmla="*/ 0 w 146775"/>
              <a:gd name="connsiteY2" fmla="*/ 116947 h 1771650"/>
              <a:gd name="connsiteX3" fmla="*/ 146775 w 146775"/>
              <a:gd name="connsiteY3" fmla="*/ 804912 h 1771650"/>
              <a:gd name="connsiteX4" fmla="*/ 146775 w 146775"/>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4639 w 144639"/>
              <a:gd name="connsiteY3" fmla="*/ 804912 h 1771650"/>
              <a:gd name="connsiteX4" fmla="*/ 144639 w 144639"/>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0366 w 144639"/>
              <a:gd name="connsiteY3" fmla="*/ 339153 h 1771650"/>
              <a:gd name="connsiteX4" fmla="*/ 144639 w 144639"/>
              <a:gd name="connsiteY4" fmla="*/ 1771650 h 1771650"/>
              <a:gd name="connsiteX0" fmla="*/ 138289 w 147034"/>
              <a:gd name="connsiteY0" fmla="*/ 0 h 1771650"/>
              <a:gd name="connsiteX1" fmla="*/ 137490 w 147034"/>
              <a:gd name="connsiteY1" fmla="*/ 122556 h 1771650"/>
              <a:gd name="connsiteX2" fmla="*/ 0 w 147034"/>
              <a:gd name="connsiteY2" fmla="*/ 121220 h 1771650"/>
              <a:gd name="connsiteX3" fmla="*/ 146776 w 147034"/>
              <a:gd name="connsiteY3" fmla="*/ 364791 h 1771650"/>
              <a:gd name="connsiteX4" fmla="*/ 144639 w 147034"/>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0366 w 144639"/>
              <a:gd name="connsiteY3" fmla="*/ 362655 h 1771650"/>
              <a:gd name="connsiteX4" fmla="*/ 144639 w 144639"/>
              <a:gd name="connsiteY4" fmla="*/ 1771650 h 1771650"/>
              <a:gd name="connsiteX0" fmla="*/ 138289 w 145050"/>
              <a:gd name="connsiteY0" fmla="*/ 0 h 1771650"/>
              <a:gd name="connsiteX1" fmla="*/ 137490 w 145050"/>
              <a:gd name="connsiteY1" fmla="*/ 122556 h 1771650"/>
              <a:gd name="connsiteX2" fmla="*/ 0 w 145050"/>
              <a:gd name="connsiteY2" fmla="*/ 121220 h 1771650"/>
              <a:gd name="connsiteX3" fmla="*/ 144640 w 145050"/>
              <a:gd name="connsiteY3" fmla="*/ 360518 h 1771650"/>
              <a:gd name="connsiteX4" fmla="*/ 144639 w 145050"/>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0" h="1771650">
                <a:moveTo>
                  <a:pt x="138289" y="0"/>
                </a:moveTo>
                <a:cubicBezTo>
                  <a:pt x="138023" y="40852"/>
                  <a:pt x="137756" y="81704"/>
                  <a:pt x="137490" y="122556"/>
                </a:cubicBezTo>
                <a:lnTo>
                  <a:pt x="0" y="121220"/>
                </a:lnTo>
                <a:lnTo>
                  <a:pt x="144640" y="360518"/>
                </a:lnTo>
                <a:cubicBezTo>
                  <a:pt x="146064" y="838017"/>
                  <a:pt x="143215" y="1294151"/>
                  <a:pt x="144639" y="1771650"/>
                </a:cubicBez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13"/>
              <a:t>  </a:t>
            </a:r>
          </a:p>
        </p:txBody>
      </p:sp>
      <p:sp>
        <p:nvSpPr>
          <p:cNvPr id="5" name="Tijdelijke aanduiding voor tekst 33"/>
          <p:cNvSpPr>
            <a:spLocks noGrp="1"/>
          </p:cNvSpPr>
          <p:nvPr>
            <p:ph type="body" sz="quarter" idx="13"/>
          </p:nvPr>
        </p:nvSpPr>
        <p:spPr>
          <a:xfrm>
            <a:off x="1293831" y="1301745"/>
            <a:ext cx="2530024" cy="2883194"/>
          </a:xfrm>
        </p:spPr>
        <p:txBody>
          <a:bodyPr>
            <a:noAutofit/>
          </a:bodyPr>
          <a:lstStyle>
            <a:lvl1pPr>
              <a:lnSpc>
                <a:spcPct val="70000"/>
              </a:lnSpc>
              <a:defRPr sz="6750" b="1" i="0" cap="all" baseline="0">
                <a:solidFill>
                  <a:srgbClr val="0033A0"/>
                </a:solidFill>
              </a:defRPr>
            </a:lvl1pPr>
          </a:lstStyle>
          <a:p>
            <a:pPr lvl="0"/>
            <a:r>
              <a:rPr lang="en-GB"/>
              <a:t>Click to edit Master text styles</a:t>
            </a:r>
          </a:p>
        </p:txBody>
      </p:sp>
      <p:sp>
        <p:nvSpPr>
          <p:cNvPr id="6" name="Tijdelijke aanduiding voor tekst 3"/>
          <p:cNvSpPr>
            <a:spLocks noGrp="1"/>
          </p:cNvSpPr>
          <p:nvPr>
            <p:ph type="body" sz="quarter" idx="14"/>
          </p:nvPr>
        </p:nvSpPr>
        <p:spPr>
          <a:xfrm>
            <a:off x="4281789" y="1254543"/>
            <a:ext cx="4233561" cy="2600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ank U">
    <p:spTree>
      <p:nvGrpSpPr>
        <p:cNvPr id="1" name=""/>
        <p:cNvGrpSpPr/>
        <p:nvPr/>
      </p:nvGrpSpPr>
      <p:grpSpPr>
        <a:xfrm>
          <a:off x="0" y="0"/>
          <a:ext cx="0" cy="0"/>
          <a:chOff x="0" y="0"/>
          <a:chExt cx="0" cy="0"/>
        </a:xfrm>
      </p:grpSpPr>
      <p:sp>
        <p:nvSpPr>
          <p:cNvPr id="12" name="Titel 3"/>
          <p:cNvSpPr>
            <a:spLocks noGrp="1"/>
          </p:cNvSpPr>
          <p:nvPr>
            <p:ph type="title" hasCustomPrompt="1"/>
          </p:nvPr>
        </p:nvSpPr>
        <p:spPr>
          <a:xfrm>
            <a:off x="548879" y="1608681"/>
            <a:ext cx="3343461" cy="597274"/>
          </a:xfrm>
          <a:solidFill>
            <a:schemeClr val="accent2"/>
          </a:solidFill>
        </p:spPr>
        <p:txBody>
          <a:bodyPr tIns="36000" bIns="0"/>
          <a:lstStyle>
            <a:lvl1pPr>
              <a:defRPr sz="4050" strike="noStrike" baseline="0"/>
            </a:lvl1pPr>
          </a:lstStyle>
          <a:p>
            <a:r>
              <a:rPr lang="nl-NL" dirty="0"/>
              <a:t>THANK YOU</a:t>
            </a:r>
          </a:p>
        </p:txBody>
      </p:sp>
      <p:sp>
        <p:nvSpPr>
          <p:cNvPr id="2" name="Rechthoek 1"/>
          <p:cNvSpPr/>
          <p:nvPr userDrawn="1"/>
        </p:nvSpPr>
        <p:spPr>
          <a:xfrm>
            <a:off x="0" y="3653853"/>
            <a:ext cx="9144000" cy="1478405"/>
          </a:xfrm>
          <a:prstGeom prst="rect">
            <a:avLst/>
          </a:prstGeom>
          <a:solidFill>
            <a:schemeClr val="bg1"/>
          </a:solidFill>
          <a:ln w="603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err="1">
              <a:solidFill>
                <a:srgbClr val="0033A0"/>
              </a:solidFill>
              <a:latin typeface="Verdana" charset="0"/>
              <a:ea typeface="Verdana" charset="0"/>
              <a:cs typeface="Verdana" charset="0"/>
            </a:endParaRPr>
          </a:p>
        </p:txBody>
      </p:sp>
      <p:sp>
        <p:nvSpPr>
          <p:cNvPr id="40" name="Vrije vorm 39"/>
          <p:cNvSpPr/>
          <p:nvPr userDrawn="1"/>
        </p:nvSpPr>
        <p:spPr>
          <a:xfrm>
            <a:off x="7178040" y="-6385"/>
            <a:ext cx="1984470" cy="5149885"/>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Picture 5">
            <a:extLst>
              <a:ext uri="{FF2B5EF4-FFF2-40B4-BE49-F238E27FC236}">
                <a16:creationId xmlns:a16="http://schemas.microsoft.com/office/drawing/2014/main" id="{79F6CBB7-DE0D-2941-B6C6-BF62DE66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0686" y="3906535"/>
            <a:ext cx="2525723" cy="763850"/>
          </a:xfrm>
          <a:prstGeom prst="rect">
            <a:avLst/>
          </a:prstGeom>
        </p:spPr>
      </p:pic>
      <p:sp>
        <p:nvSpPr>
          <p:cNvPr id="7" name="TextBox 6">
            <a:extLst>
              <a:ext uri="{FF2B5EF4-FFF2-40B4-BE49-F238E27FC236}">
                <a16:creationId xmlns:a16="http://schemas.microsoft.com/office/drawing/2014/main" id="{E17E5444-E632-7E4D-8D46-E0F160E4CAEA}"/>
              </a:ext>
            </a:extLst>
          </p:cNvPr>
          <p:cNvSpPr txBox="1"/>
          <p:nvPr userDrawn="1"/>
        </p:nvSpPr>
        <p:spPr>
          <a:xfrm>
            <a:off x="363085" y="4670385"/>
            <a:ext cx="6685898" cy="184666"/>
          </a:xfrm>
          <a:prstGeom prst="rect">
            <a:avLst/>
          </a:prstGeom>
          <a:noFill/>
        </p:spPr>
        <p:txBody>
          <a:bodyPr wrap="square" rtlCol="0">
            <a:spAutoFit/>
          </a:bodyPr>
          <a:lstStyle/>
          <a:p>
            <a:r>
              <a:rPr lang="en-GB" sz="600" b="1" dirty="0">
                <a:solidFill>
                  <a:srgbClr val="0033A0"/>
                </a:solidFill>
                <a:latin typeface="Verdana" charset="0"/>
                <a:ea typeface="Verdana" charset="0"/>
                <a:cs typeface="Verdana" charset="0"/>
              </a:rPr>
              <a:t>The Brussels School of Governance is an alliance between the Institute for European Studies (Vrije Universiteit Brussel) and Vesalius College.</a:t>
            </a:r>
            <a:endParaRPr lang="en-BE" sz="600" b="1" dirty="0">
              <a:solidFill>
                <a:srgbClr val="0033A0"/>
              </a:solidFill>
              <a:latin typeface="Verdana" charset="0"/>
              <a:ea typeface="Verdana" charset="0"/>
              <a:cs typeface="Verdana" charset="0"/>
            </a:endParaRPr>
          </a:p>
        </p:txBody>
      </p:sp>
      <p:sp>
        <p:nvSpPr>
          <p:cNvPr id="8" name="TextBox 7">
            <a:extLst>
              <a:ext uri="{FF2B5EF4-FFF2-40B4-BE49-F238E27FC236}">
                <a16:creationId xmlns:a16="http://schemas.microsoft.com/office/drawing/2014/main" id="{C6DF5C04-6D22-CC46-BCC2-17FB3DB76F87}"/>
              </a:ext>
            </a:extLst>
          </p:cNvPr>
          <p:cNvSpPr txBox="1"/>
          <p:nvPr userDrawn="1"/>
        </p:nvSpPr>
        <p:spPr>
          <a:xfrm>
            <a:off x="3690237" y="3942212"/>
            <a:ext cx="3836776" cy="369332"/>
          </a:xfrm>
          <a:prstGeom prst="rect">
            <a:avLst/>
          </a:prstGeom>
          <a:noFill/>
        </p:spPr>
        <p:txBody>
          <a:bodyPr wrap="square" rtlCol="0">
            <a:spAutoFit/>
          </a:bodyPr>
          <a:lstStyle/>
          <a:p>
            <a:r>
              <a:rPr lang="en-GB" sz="1800" dirty="0">
                <a:solidFill>
                  <a:srgbClr val="0033A0"/>
                </a:solidFill>
                <a:latin typeface="Verdana" charset="0"/>
                <a:ea typeface="Verdana" charset="0"/>
                <a:cs typeface="Verdana" charset="0"/>
              </a:rPr>
              <a:t>www.brussels-school.be</a:t>
            </a:r>
            <a:endParaRPr lang="en-BE" sz="1800" dirty="0">
              <a:solidFill>
                <a:srgbClr val="0033A0"/>
              </a:solidFill>
              <a:latin typeface="Verdana" charset="0"/>
              <a:ea typeface="Verdana" charset="0"/>
              <a:cs typeface="Verdana"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zwarte ondertitel">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48879" y="1899711"/>
            <a:ext cx="3252878" cy="270065"/>
          </a:xfrm>
          <a:solidFill>
            <a:schemeClr val="tx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 van de presentatie</a:t>
            </a:r>
          </a:p>
        </p:txBody>
      </p:sp>
      <p:sp>
        <p:nvSpPr>
          <p:cNvPr id="4" name="Titel 3"/>
          <p:cNvSpPr>
            <a:spLocks noGrp="1"/>
          </p:cNvSpPr>
          <p:nvPr>
            <p:ph type="title" hasCustomPrompt="1"/>
          </p:nvPr>
        </p:nvSpPr>
        <p:spPr>
          <a:xfrm>
            <a:off x="548878" y="1533783"/>
            <a:ext cx="4083344" cy="327200"/>
          </a:xfrm>
        </p:spPr>
        <p:txBody>
          <a:bodyPr tIns="36000" bIns="0"/>
          <a:lstStyle>
            <a:lvl1pPr>
              <a:defRPr sz="2100" strike="noStrike" baseline="0"/>
            </a:lvl1pPr>
          </a:lstStyle>
          <a:p>
            <a:r>
              <a:rPr lang="nl-NL" dirty="0"/>
              <a:t>titel van de presentatie</a:t>
            </a:r>
          </a:p>
        </p:txBody>
      </p:sp>
      <p:sp>
        <p:nvSpPr>
          <p:cNvPr id="6" name="Tijdelijke aanduiding voor tekst 5"/>
          <p:cNvSpPr>
            <a:spLocks noGrp="1"/>
          </p:cNvSpPr>
          <p:nvPr>
            <p:ph type="body" sz="quarter" idx="13" hasCustomPrompt="1"/>
          </p:nvPr>
        </p:nvSpPr>
        <p:spPr>
          <a:xfrm>
            <a:off x="548879" y="2694223"/>
            <a:ext cx="3102769" cy="280666"/>
          </a:xfrm>
        </p:spPr>
        <p:txBody>
          <a:bodyPr/>
          <a:lstStyle/>
          <a:p>
            <a:pPr lvl="0"/>
            <a:r>
              <a:rPr lang="nl-NL" dirty="0"/>
              <a:t>Naam van </a:t>
            </a:r>
            <a:r>
              <a:rPr lang="nl-NL"/>
              <a:t>de spreker</a:t>
            </a:r>
            <a:endParaRPr lang="nl-NL" dirty="0"/>
          </a:p>
        </p:txBody>
      </p:sp>
      <p:sp>
        <p:nvSpPr>
          <p:cNvPr id="10" name="Vrije vorm 9"/>
          <p:cNvSpPr/>
          <p:nvPr userDrawn="1"/>
        </p:nvSpPr>
        <p:spPr>
          <a:xfrm>
            <a:off x="8901972" y="523803"/>
            <a:ext cx="242028" cy="621360"/>
          </a:xfrm>
          <a:custGeom>
            <a:avLst/>
            <a:gdLst>
              <a:gd name="connsiteX0" fmla="*/ 0 w 1960775"/>
              <a:gd name="connsiteY0" fmla="*/ 0 h 5033913"/>
              <a:gd name="connsiteX1" fmla="*/ 0 w 1960775"/>
              <a:gd name="connsiteY1" fmla="*/ 0 h 5033913"/>
              <a:gd name="connsiteX2" fmla="*/ 1960775 w 1960775"/>
              <a:gd name="connsiteY2" fmla="*/ 0 h 5033913"/>
              <a:gd name="connsiteX3" fmla="*/ 1960775 w 1960775"/>
              <a:gd name="connsiteY3" fmla="*/ 5033913 h 5033913"/>
              <a:gd name="connsiteX4" fmla="*/ 0 w 1960775"/>
              <a:gd name="connsiteY4" fmla="*/ 0 h 503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775" h="5033913">
                <a:moveTo>
                  <a:pt x="0" y="0"/>
                </a:moveTo>
                <a:lnTo>
                  <a:pt x="0" y="0"/>
                </a:lnTo>
                <a:lnTo>
                  <a:pt x="1960775" y="0"/>
                </a:lnTo>
                <a:lnTo>
                  <a:pt x="1960775" y="5033913"/>
                </a:lnTo>
                <a:lnTo>
                  <a:pt x="0" y="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exto + formas">
    <p:spTree>
      <p:nvGrpSpPr>
        <p:cNvPr id="1" name=""/>
        <p:cNvGrpSpPr/>
        <p:nvPr/>
      </p:nvGrpSpPr>
      <p:grpSpPr>
        <a:xfrm>
          <a:off x="0" y="0"/>
          <a:ext cx="0" cy="0"/>
          <a:chOff x="0" y="0"/>
          <a:chExt cx="0" cy="0"/>
        </a:xfrm>
      </p:grpSpPr>
      <p:pic>
        <p:nvPicPr>
          <p:cNvPr id="7" name="Imagen 11"/>
          <p:cNvPicPr>
            <a:picLocks noChangeAspect="1"/>
          </p:cNvPicPr>
          <p:nvPr userDrawn="1"/>
        </p:nvPicPr>
        <p:blipFill rotWithShape="1">
          <a:blip r:embed="rId2">
            <a:extLst>
              <a:ext uri="{28A0092B-C50C-407E-A947-70E740481C1C}">
                <a14:useLocalDpi xmlns:a14="http://schemas.microsoft.com/office/drawing/2010/main" val="0"/>
              </a:ext>
            </a:extLst>
          </a:blip>
          <a:srcRect l="46102"/>
          <a:stretch/>
        </p:blipFill>
        <p:spPr>
          <a:xfrm>
            <a:off x="4207789" y="0"/>
            <a:ext cx="4934180" cy="5149454"/>
          </a:xfrm>
          <a:prstGeom prst="rect">
            <a:avLst/>
          </a:prstGeom>
        </p:spPr>
      </p:pic>
      <p:pic>
        <p:nvPicPr>
          <p:cNvPr id="9" name="Imagen 8"/>
          <p:cNvPicPr>
            <a:picLocks noChangeAspect="1"/>
          </p:cNvPicPr>
          <p:nvPr userDrawn="1"/>
        </p:nvPicPr>
        <p:blipFill rotWithShape="1">
          <a:blip r:embed="rId3">
            <a:extLst>
              <a:ext uri="{28A0092B-C50C-407E-A947-70E740481C1C}">
                <a14:useLocalDpi xmlns:a14="http://schemas.microsoft.com/office/drawing/2010/main" val="0"/>
              </a:ext>
            </a:extLst>
          </a:blip>
          <a:srcRect r="97391"/>
          <a:stretch/>
        </p:blipFill>
        <p:spPr>
          <a:xfrm>
            <a:off x="-1" y="-1"/>
            <a:ext cx="238540" cy="5143501"/>
          </a:xfrm>
          <a:prstGeom prst="rect">
            <a:avLst/>
          </a:prstGeom>
        </p:spPr>
      </p:pic>
      <p:sp>
        <p:nvSpPr>
          <p:cNvPr id="12" name="Marcador de texto 19"/>
          <p:cNvSpPr>
            <a:spLocks noGrp="1"/>
          </p:cNvSpPr>
          <p:nvPr>
            <p:ph type="body" sz="quarter" idx="10" hasCustomPrompt="1"/>
          </p:nvPr>
        </p:nvSpPr>
        <p:spPr>
          <a:xfrm>
            <a:off x="593953" y="458850"/>
            <a:ext cx="4280126" cy="406823"/>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 typeface="Arial"/>
              <a:buNone/>
              <a:tabLst/>
              <a:defRPr sz="2400">
                <a:solidFill>
                  <a:schemeClr val="tx1"/>
                </a:solidFill>
              </a:defRPr>
            </a:lvl1pPr>
          </a:lstStyle>
          <a:p>
            <a:r>
              <a:rPr lang="es-ES_tradnl" sz="2400" b="1" dirty="0" err="1">
                <a:solidFill>
                  <a:srgbClr val="004F9F"/>
                </a:solidFill>
                <a:latin typeface="Arial" charset="0"/>
                <a:ea typeface="Arial" charset="0"/>
                <a:cs typeface="Arial" charset="0"/>
              </a:rPr>
              <a:t>Lorem</a:t>
            </a:r>
            <a:r>
              <a:rPr lang="es-ES_tradnl" sz="2400" b="1" dirty="0">
                <a:solidFill>
                  <a:srgbClr val="004F9F"/>
                </a:solidFill>
                <a:latin typeface="Arial" charset="0"/>
                <a:ea typeface="Arial" charset="0"/>
                <a:cs typeface="Arial" charset="0"/>
              </a:rPr>
              <a:t> </a:t>
            </a:r>
            <a:r>
              <a:rPr lang="es-ES_tradnl" sz="2400" b="1" dirty="0" err="1">
                <a:solidFill>
                  <a:srgbClr val="004F9F"/>
                </a:solidFill>
                <a:latin typeface="Arial" charset="0"/>
                <a:ea typeface="Arial" charset="0"/>
                <a:cs typeface="Arial" charset="0"/>
              </a:rPr>
              <a:t>ipsum</a:t>
            </a:r>
            <a:endParaRPr lang="es-ES_tradnl" sz="2400" b="1" dirty="0">
              <a:solidFill>
                <a:srgbClr val="004F9F"/>
              </a:solidFill>
              <a:latin typeface="Arial" charset="0"/>
              <a:ea typeface="Arial" charset="0"/>
              <a:cs typeface="Arial" charset="0"/>
            </a:endParaRPr>
          </a:p>
          <a:p>
            <a:endParaRPr lang="es-ES_tradnl" sz="2400" dirty="0">
              <a:solidFill>
                <a:schemeClr val="bg1"/>
              </a:solidFill>
              <a:latin typeface="Arial" charset="0"/>
              <a:ea typeface="Arial" charset="0"/>
              <a:cs typeface="Arial" charset="0"/>
            </a:endParaRPr>
          </a:p>
        </p:txBody>
      </p:sp>
      <p:sp>
        <p:nvSpPr>
          <p:cNvPr id="13" name="Marcador de texto 19"/>
          <p:cNvSpPr>
            <a:spLocks noGrp="1"/>
          </p:cNvSpPr>
          <p:nvPr>
            <p:ph type="body" sz="quarter" idx="11" hasCustomPrompt="1"/>
          </p:nvPr>
        </p:nvSpPr>
        <p:spPr>
          <a:xfrm>
            <a:off x="593952" y="1086432"/>
            <a:ext cx="5774191" cy="3546218"/>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 typeface="Arial"/>
              <a:buNone/>
              <a:tabLst/>
              <a:defRPr sz="1800">
                <a:solidFill>
                  <a:srgbClr val="000000"/>
                </a:solidFill>
              </a:defRPr>
            </a:lvl1pPr>
          </a:lstStyle>
          <a:p>
            <a:r>
              <a:rPr lang="es-ES_tradnl" dirty="0" err="1">
                <a:latin typeface="Arial" charset="0"/>
                <a:ea typeface="Arial" charset="0"/>
                <a:cs typeface="Arial" charset="0"/>
              </a:rPr>
              <a:t>Lorem</a:t>
            </a:r>
            <a:r>
              <a:rPr lang="es-ES_tradnl" dirty="0">
                <a:latin typeface="Arial" charset="0"/>
                <a:ea typeface="Arial" charset="0"/>
                <a:cs typeface="Arial" charset="0"/>
              </a:rPr>
              <a:t> </a:t>
            </a:r>
            <a:r>
              <a:rPr lang="es-ES_tradnl" dirty="0" err="1">
                <a:latin typeface="Arial" charset="0"/>
                <a:ea typeface="Arial" charset="0"/>
                <a:cs typeface="Arial" charset="0"/>
              </a:rPr>
              <a:t>ipsum</a:t>
            </a:r>
            <a:r>
              <a:rPr lang="es-ES_tradnl" dirty="0">
                <a:latin typeface="Arial" charset="0"/>
                <a:ea typeface="Arial" charset="0"/>
                <a:cs typeface="Arial" charset="0"/>
              </a:rPr>
              <a:t> dolor </a:t>
            </a:r>
            <a:r>
              <a:rPr lang="es-ES_tradnl" dirty="0" err="1">
                <a:latin typeface="Arial" charset="0"/>
                <a:ea typeface="Arial" charset="0"/>
                <a:cs typeface="Arial" charset="0"/>
              </a:rPr>
              <a:t>sit</a:t>
            </a:r>
            <a:r>
              <a:rPr lang="es-ES_tradnl" dirty="0">
                <a:latin typeface="Arial" charset="0"/>
                <a:ea typeface="Arial" charset="0"/>
                <a:cs typeface="Arial" charset="0"/>
              </a:rPr>
              <a:t> </a:t>
            </a:r>
            <a:r>
              <a:rPr lang="es-ES_tradnl" dirty="0" err="1">
                <a:latin typeface="Arial" charset="0"/>
                <a:ea typeface="Arial" charset="0"/>
                <a:cs typeface="Arial" charset="0"/>
              </a:rPr>
              <a:t>amet</a:t>
            </a:r>
            <a:r>
              <a:rPr lang="es-ES_tradnl" dirty="0">
                <a:latin typeface="Arial" charset="0"/>
                <a:ea typeface="Arial" charset="0"/>
                <a:cs typeface="Arial" charset="0"/>
              </a:rPr>
              <a:t>, </a:t>
            </a:r>
            <a:r>
              <a:rPr lang="es-ES_tradnl" dirty="0" err="1">
                <a:latin typeface="Arial" charset="0"/>
                <a:ea typeface="Arial" charset="0"/>
                <a:cs typeface="Arial" charset="0"/>
              </a:rPr>
              <a:t>consectetur</a:t>
            </a:r>
            <a:r>
              <a:rPr lang="es-ES_tradnl" dirty="0">
                <a:latin typeface="Arial" charset="0"/>
                <a:ea typeface="Arial" charset="0"/>
                <a:cs typeface="Arial" charset="0"/>
              </a:rPr>
              <a:t> </a:t>
            </a:r>
            <a:r>
              <a:rPr lang="es-ES_tradnl" dirty="0" err="1">
                <a:latin typeface="Arial" charset="0"/>
                <a:ea typeface="Arial" charset="0"/>
                <a:cs typeface="Arial" charset="0"/>
              </a:rPr>
              <a:t>adipiscing</a:t>
            </a:r>
            <a:r>
              <a:rPr lang="es-ES_tradnl" dirty="0">
                <a:latin typeface="Arial" charset="0"/>
                <a:ea typeface="Arial" charset="0"/>
                <a:cs typeface="Arial" charset="0"/>
              </a:rPr>
              <a:t> </a:t>
            </a:r>
            <a:r>
              <a:rPr lang="es-ES_tradnl" dirty="0" err="1">
                <a:latin typeface="Arial" charset="0"/>
                <a:ea typeface="Arial" charset="0"/>
                <a:cs typeface="Arial" charset="0"/>
              </a:rPr>
              <a:t>elit</a:t>
            </a:r>
            <a:r>
              <a:rPr lang="es-ES_tradnl" dirty="0">
                <a:latin typeface="Arial" charset="0"/>
                <a:ea typeface="Arial" charset="0"/>
                <a:cs typeface="Arial" charset="0"/>
              </a:rPr>
              <a:t>. </a:t>
            </a:r>
            <a:r>
              <a:rPr lang="es-ES_tradnl" dirty="0" err="1">
                <a:latin typeface="Arial" charset="0"/>
                <a:ea typeface="Arial" charset="0"/>
                <a:cs typeface="Arial" charset="0"/>
              </a:rPr>
              <a:t>Nullam</a:t>
            </a:r>
            <a:r>
              <a:rPr lang="es-ES_tradnl" dirty="0">
                <a:latin typeface="Arial" charset="0"/>
                <a:ea typeface="Arial" charset="0"/>
                <a:cs typeface="Arial" charset="0"/>
              </a:rPr>
              <a:t> non </a:t>
            </a:r>
            <a:r>
              <a:rPr lang="es-ES_tradnl" dirty="0" err="1">
                <a:latin typeface="Arial" charset="0"/>
                <a:ea typeface="Arial" charset="0"/>
                <a:cs typeface="Arial" charset="0"/>
              </a:rPr>
              <a:t>tellus</a:t>
            </a:r>
            <a:r>
              <a:rPr lang="es-ES_tradnl" dirty="0">
                <a:latin typeface="Arial" charset="0"/>
                <a:ea typeface="Arial" charset="0"/>
                <a:cs typeface="Arial" charset="0"/>
              </a:rPr>
              <a:t> </a:t>
            </a:r>
            <a:r>
              <a:rPr lang="es-ES_tradnl" dirty="0" err="1">
                <a:latin typeface="Arial" charset="0"/>
                <a:ea typeface="Arial" charset="0"/>
                <a:cs typeface="Arial" charset="0"/>
              </a:rPr>
              <a:t>iaculis</a:t>
            </a:r>
            <a:r>
              <a:rPr lang="es-ES_tradnl" dirty="0">
                <a:latin typeface="Arial" charset="0"/>
                <a:ea typeface="Arial" charset="0"/>
                <a:cs typeface="Arial" charset="0"/>
              </a:rPr>
              <a:t>, </a:t>
            </a:r>
            <a:r>
              <a:rPr lang="es-ES_tradnl" dirty="0" err="1">
                <a:latin typeface="Arial" charset="0"/>
                <a:ea typeface="Arial" charset="0"/>
                <a:cs typeface="Arial" charset="0"/>
              </a:rPr>
              <a:t>viverra</a:t>
            </a:r>
            <a:r>
              <a:rPr lang="es-ES_tradnl" dirty="0">
                <a:latin typeface="Arial" charset="0"/>
                <a:ea typeface="Arial" charset="0"/>
                <a:cs typeface="Arial" charset="0"/>
              </a:rPr>
              <a:t> libero in, </a:t>
            </a:r>
            <a:r>
              <a:rPr lang="es-ES_tradnl" dirty="0" err="1">
                <a:latin typeface="Arial" charset="0"/>
                <a:ea typeface="Arial" charset="0"/>
                <a:cs typeface="Arial" charset="0"/>
              </a:rPr>
              <a:t>rutrum</a:t>
            </a:r>
            <a:r>
              <a:rPr lang="es-ES_tradnl" dirty="0">
                <a:latin typeface="Arial" charset="0"/>
                <a:ea typeface="Arial" charset="0"/>
                <a:cs typeface="Arial" charset="0"/>
              </a:rPr>
              <a:t> </a:t>
            </a:r>
            <a:r>
              <a:rPr lang="es-ES_tradnl" dirty="0" err="1">
                <a:latin typeface="Arial" charset="0"/>
                <a:ea typeface="Arial" charset="0"/>
                <a:cs typeface="Arial" charset="0"/>
              </a:rPr>
              <a:t>nisl</a:t>
            </a:r>
            <a:r>
              <a:rPr lang="es-ES_tradnl" dirty="0">
                <a:latin typeface="Arial" charset="0"/>
                <a:ea typeface="Arial" charset="0"/>
                <a:cs typeface="Arial" charset="0"/>
              </a:rPr>
              <a:t>. In id </a:t>
            </a:r>
            <a:r>
              <a:rPr lang="es-ES_tradnl" dirty="0" err="1">
                <a:latin typeface="Arial" charset="0"/>
                <a:ea typeface="Arial" charset="0"/>
                <a:cs typeface="Arial" charset="0"/>
              </a:rPr>
              <a:t>luctus</a:t>
            </a:r>
            <a:r>
              <a:rPr lang="es-ES_tradnl" dirty="0">
                <a:latin typeface="Arial" charset="0"/>
                <a:ea typeface="Arial" charset="0"/>
                <a:cs typeface="Arial" charset="0"/>
              </a:rPr>
              <a:t> </a:t>
            </a:r>
            <a:r>
              <a:rPr lang="es-ES_tradnl" dirty="0" err="1">
                <a:latin typeface="Arial" charset="0"/>
                <a:ea typeface="Arial" charset="0"/>
                <a:cs typeface="Arial" charset="0"/>
              </a:rPr>
              <a:t>quam</a:t>
            </a:r>
            <a:r>
              <a:rPr lang="es-ES_tradnl" dirty="0">
                <a:latin typeface="Arial" charset="0"/>
                <a:ea typeface="Arial" charset="0"/>
                <a:cs typeface="Arial" charset="0"/>
              </a:rPr>
              <a:t>, et </a:t>
            </a:r>
            <a:r>
              <a:rPr lang="es-ES_tradnl" dirty="0" err="1">
                <a:latin typeface="Arial" charset="0"/>
                <a:ea typeface="Arial" charset="0"/>
                <a:cs typeface="Arial" charset="0"/>
              </a:rPr>
              <a:t>molestie</a:t>
            </a:r>
            <a:r>
              <a:rPr lang="es-ES_tradnl" dirty="0">
                <a:latin typeface="Arial" charset="0"/>
                <a:ea typeface="Arial" charset="0"/>
                <a:cs typeface="Arial" charset="0"/>
              </a:rPr>
              <a:t> </a:t>
            </a:r>
            <a:r>
              <a:rPr lang="es-ES_tradnl" dirty="0" err="1">
                <a:latin typeface="Arial" charset="0"/>
                <a:ea typeface="Arial" charset="0"/>
                <a:cs typeface="Arial" charset="0"/>
              </a:rPr>
              <a:t>neque</a:t>
            </a:r>
            <a:r>
              <a:rPr lang="es-ES_tradnl" dirty="0">
                <a:latin typeface="Arial" charset="0"/>
                <a:ea typeface="Arial" charset="0"/>
                <a:cs typeface="Arial" charset="0"/>
              </a:rPr>
              <a:t>. </a:t>
            </a:r>
            <a:r>
              <a:rPr lang="es-ES_tradnl" dirty="0" err="1">
                <a:latin typeface="Arial" charset="0"/>
                <a:ea typeface="Arial" charset="0"/>
                <a:cs typeface="Arial" charset="0"/>
              </a:rPr>
              <a:t>Nullam</a:t>
            </a:r>
            <a:r>
              <a:rPr lang="es-ES_tradnl" dirty="0">
                <a:latin typeface="Arial" charset="0"/>
                <a:ea typeface="Arial" charset="0"/>
                <a:cs typeface="Arial" charset="0"/>
              </a:rPr>
              <a:t> </a:t>
            </a:r>
            <a:r>
              <a:rPr lang="es-ES_tradnl" dirty="0" err="1">
                <a:latin typeface="Arial" charset="0"/>
                <a:ea typeface="Arial" charset="0"/>
                <a:cs typeface="Arial" charset="0"/>
              </a:rPr>
              <a:t>venenatis</a:t>
            </a:r>
            <a:r>
              <a:rPr lang="es-ES_tradnl" dirty="0">
                <a:latin typeface="Arial" charset="0"/>
                <a:ea typeface="Arial" charset="0"/>
                <a:cs typeface="Arial" charset="0"/>
              </a:rPr>
              <a:t> lacinia </a:t>
            </a:r>
            <a:r>
              <a:rPr lang="es-ES_tradnl" dirty="0" err="1">
                <a:latin typeface="Arial" charset="0"/>
                <a:ea typeface="Arial" charset="0"/>
                <a:cs typeface="Arial" charset="0"/>
              </a:rPr>
              <a:t>quam</a:t>
            </a:r>
            <a:r>
              <a:rPr lang="es-ES_tradnl" dirty="0">
                <a:latin typeface="Arial" charset="0"/>
                <a:ea typeface="Arial" charset="0"/>
                <a:cs typeface="Arial" charset="0"/>
              </a:rPr>
              <a:t> a </a:t>
            </a:r>
            <a:r>
              <a:rPr lang="es-ES_tradnl" dirty="0" err="1">
                <a:latin typeface="Arial" charset="0"/>
                <a:ea typeface="Arial" charset="0"/>
                <a:cs typeface="Arial" charset="0"/>
              </a:rPr>
              <a:t>pellentesque</a:t>
            </a:r>
            <a:r>
              <a:rPr lang="es-ES_tradnl" dirty="0">
                <a:latin typeface="Arial" charset="0"/>
                <a:ea typeface="Arial" charset="0"/>
                <a:cs typeface="Arial" charset="0"/>
              </a:rPr>
              <a:t>. </a:t>
            </a:r>
            <a:r>
              <a:rPr lang="es-ES_tradnl" dirty="0" err="1">
                <a:latin typeface="Arial" charset="0"/>
                <a:ea typeface="Arial" charset="0"/>
                <a:cs typeface="Arial" charset="0"/>
              </a:rPr>
              <a:t>Vivamus</a:t>
            </a:r>
            <a:r>
              <a:rPr lang="es-ES_tradnl" dirty="0">
                <a:latin typeface="Arial" charset="0"/>
                <a:ea typeface="Arial" charset="0"/>
                <a:cs typeface="Arial" charset="0"/>
              </a:rPr>
              <a:t> id </a:t>
            </a:r>
            <a:r>
              <a:rPr lang="es-ES_tradnl" sz="1500" dirty="0" err="1">
                <a:latin typeface="Arial" charset="0"/>
                <a:ea typeface="Arial" charset="0"/>
                <a:cs typeface="Arial" charset="0"/>
              </a:rPr>
              <a:t>tellus</a:t>
            </a:r>
            <a:r>
              <a:rPr lang="es-ES_tradnl" dirty="0">
                <a:latin typeface="Arial" charset="0"/>
                <a:ea typeface="Arial" charset="0"/>
                <a:cs typeface="Arial" charset="0"/>
              </a:rPr>
              <a:t> </a:t>
            </a:r>
            <a:r>
              <a:rPr lang="es-ES_tradnl" dirty="0" err="1">
                <a:latin typeface="Arial" charset="0"/>
                <a:ea typeface="Arial" charset="0"/>
                <a:cs typeface="Arial" charset="0"/>
              </a:rPr>
              <a:t>pulvinar</a:t>
            </a:r>
            <a:r>
              <a:rPr lang="es-ES_tradnl" dirty="0">
                <a:latin typeface="Arial" charset="0"/>
                <a:ea typeface="Arial" charset="0"/>
                <a:cs typeface="Arial" charset="0"/>
              </a:rPr>
              <a:t> </a:t>
            </a:r>
            <a:r>
              <a:rPr lang="es-ES_tradnl" dirty="0" err="1">
                <a:latin typeface="Arial" charset="0"/>
                <a:ea typeface="Arial" charset="0"/>
                <a:cs typeface="Arial" charset="0"/>
              </a:rPr>
              <a:t>risus</a:t>
            </a:r>
            <a:r>
              <a:rPr lang="es-ES_tradnl" dirty="0">
                <a:latin typeface="Arial" charset="0"/>
                <a:ea typeface="Arial" charset="0"/>
                <a:cs typeface="Arial" charset="0"/>
              </a:rPr>
              <a:t> </a:t>
            </a:r>
            <a:r>
              <a:rPr lang="es-ES_tradnl" dirty="0" err="1">
                <a:latin typeface="Arial" charset="0"/>
                <a:ea typeface="Arial" charset="0"/>
                <a:cs typeface="Arial" charset="0"/>
              </a:rPr>
              <a:t>cursus</a:t>
            </a:r>
            <a:r>
              <a:rPr lang="es-ES_tradnl" dirty="0">
                <a:latin typeface="Arial" charset="0"/>
                <a:ea typeface="Arial" charset="0"/>
                <a:cs typeface="Arial" charset="0"/>
              </a:rPr>
              <a:t> </a:t>
            </a:r>
            <a:r>
              <a:rPr lang="es-ES_tradnl" dirty="0" err="1">
                <a:latin typeface="Arial" charset="0"/>
                <a:ea typeface="Arial" charset="0"/>
                <a:cs typeface="Arial" charset="0"/>
              </a:rPr>
              <a:t>feugiat</a:t>
            </a:r>
            <a:r>
              <a:rPr lang="es-ES_tradnl" dirty="0">
                <a:latin typeface="Arial" charset="0"/>
                <a:ea typeface="Arial" charset="0"/>
                <a:cs typeface="Arial" charset="0"/>
              </a:rPr>
              <a:t>. </a:t>
            </a:r>
          </a:p>
          <a:p>
            <a:endParaRPr lang="es-ES_tradnl" dirty="0">
              <a:latin typeface="Arial" charset="0"/>
              <a:ea typeface="Arial" charset="0"/>
              <a:cs typeface="Arial" charset="0"/>
            </a:endParaRPr>
          </a:p>
          <a:p>
            <a:r>
              <a:rPr lang="es-ES_tradnl" dirty="0" err="1">
                <a:latin typeface="Arial" charset="0"/>
                <a:ea typeface="Arial" charset="0"/>
                <a:cs typeface="Arial" charset="0"/>
              </a:rPr>
              <a:t>Aenean</a:t>
            </a:r>
            <a:r>
              <a:rPr lang="es-ES_tradnl" dirty="0">
                <a:latin typeface="Arial" charset="0"/>
                <a:ea typeface="Arial" charset="0"/>
                <a:cs typeface="Arial" charset="0"/>
              </a:rPr>
              <a:t> </a:t>
            </a:r>
            <a:r>
              <a:rPr lang="es-ES_tradnl" dirty="0" err="1">
                <a:latin typeface="Arial" charset="0"/>
                <a:ea typeface="Arial" charset="0"/>
                <a:cs typeface="Arial" charset="0"/>
              </a:rPr>
              <a:t>velit</a:t>
            </a:r>
            <a:r>
              <a:rPr lang="es-ES_tradnl" dirty="0">
                <a:latin typeface="Arial" charset="0"/>
                <a:ea typeface="Arial" charset="0"/>
                <a:cs typeface="Arial" charset="0"/>
              </a:rPr>
              <a:t> </a:t>
            </a:r>
            <a:r>
              <a:rPr lang="es-ES_tradnl" dirty="0" err="1">
                <a:latin typeface="Arial" charset="0"/>
                <a:ea typeface="Arial" charset="0"/>
                <a:cs typeface="Arial" charset="0"/>
              </a:rPr>
              <a:t>risus</a:t>
            </a:r>
            <a:r>
              <a:rPr lang="es-ES_tradnl" dirty="0">
                <a:latin typeface="Arial" charset="0"/>
                <a:ea typeface="Arial" charset="0"/>
                <a:cs typeface="Arial" charset="0"/>
              </a:rPr>
              <a:t>, ornare </a:t>
            </a:r>
            <a:r>
              <a:rPr lang="es-ES_tradnl" dirty="0" err="1">
                <a:latin typeface="Arial" charset="0"/>
                <a:ea typeface="Arial" charset="0"/>
                <a:cs typeface="Arial" charset="0"/>
              </a:rPr>
              <a:t>ac</a:t>
            </a:r>
            <a:r>
              <a:rPr lang="es-ES_tradnl" dirty="0">
                <a:latin typeface="Arial" charset="0"/>
                <a:ea typeface="Arial" charset="0"/>
                <a:cs typeface="Arial" charset="0"/>
              </a:rPr>
              <a:t> nunc </a:t>
            </a:r>
            <a:r>
              <a:rPr lang="es-ES_tradnl" dirty="0" err="1">
                <a:latin typeface="Arial" charset="0"/>
                <a:ea typeface="Arial" charset="0"/>
                <a:cs typeface="Arial" charset="0"/>
              </a:rPr>
              <a:t>sit</a:t>
            </a:r>
            <a:r>
              <a:rPr lang="es-ES_tradnl" dirty="0">
                <a:latin typeface="Arial" charset="0"/>
                <a:ea typeface="Arial" charset="0"/>
                <a:cs typeface="Arial" charset="0"/>
              </a:rPr>
              <a:t> </a:t>
            </a:r>
            <a:r>
              <a:rPr lang="es-ES_tradnl" dirty="0" err="1">
                <a:latin typeface="Arial" charset="0"/>
                <a:ea typeface="Arial" charset="0"/>
                <a:cs typeface="Arial" charset="0"/>
              </a:rPr>
              <a:t>amet</a:t>
            </a:r>
            <a:r>
              <a:rPr lang="es-ES_tradnl" dirty="0">
                <a:latin typeface="Arial" charset="0"/>
                <a:ea typeface="Arial" charset="0"/>
                <a:cs typeface="Arial" charset="0"/>
              </a:rPr>
              <a:t>, </a:t>
            </a:r>
            <a:r>
              <a:rPr lang="es-ES_tradnl" dirty="0" err="1">
                <a:latin typeface="Arial" charset="0"/>
                <a:ea typeface="Arial" charset="0"/>
                <a:cs typeface="Arial" charset="0"/>
              </a:rPr>
              <a:t>eleifend</a:t>
            </a:r>
            <a:r>
              <a:rPr lang="es-ES_tradnl" dirty="0">
                <a:latin typeface="Arial" charset="0"/>
                <a:ea typeface="Arial" charset="0"/>
                <a:cs typeface="Arial" charset="0"/>
              </a:rPr>
              <a:t> </a:t>
            </a:r>
            <a:r>
              <a:rPr lang="es-ES_tradnl" dirty="0" err="1">
                <a:latin typeface="Arial" charset="0"/>
                <a:ea typeface="Arial" charset="0"/>
                <a:cs typeface="Arial" charset="0"/>
              </a:rPr>
              <a:t>aliquam</a:t>
            </a:r>
            <a:r>
              <a:rPr lang="es-ES_tradnl" dirty="0">
                <a:latin typeface="Arial" charset="0"/>
                <a:ea typeface="Arial" charset="0"/>
                <a:cs typeface="Arial" charset="0"/>
              </a:rPr>
              <a:t> ante. </a:t>
            </a:r>
            <a:r>
              <a:rPr lang="es-ES_tradnl" dirty="0" err="1">
                <a:latin typeface="Arial" charset="0"/>
                <a:ea typeface="Arial" charset="0"/>
                <a:cs typeface="Arial" charset="0"/>
              </a:rPr>
              <a:t>Suspendisse</a:t>
            </a:r>
            <a:r>
              <a:rPr lang="es-ES_tradnl" dirty="0">
                <a:latin typeface="Arial" charset="0"/>
                <a:ea typeface="Arial" charset="0"/>
                <a:cs typeface="Arial" charset="0"/>
              </a:rPr>
              <a:t> </a:t>
            </a:r>
            <a:r>
              <a:rPr lang="es-ES_tradnl" dirty="0" err="1">
                <a:latin typeface="Arial" charset="0"/>
                <a:ea typeface="Arial" charset="0"/>
                <a:cs typeface="Arial" charset="0"/>
              </a:rPr>
              <a:t>cursus</a:t>
            </a:r>
            <a:r>
              <a:rPr lang="es-ES_tradnl" dirty="0">
                <a:latin typeface="Arial" charset="0"/>
                <a:ea typeface="Arial" charset="0"/>
                <a:cs typeface="Arial" charset="0"/>
              </a:rPr>
              <a:t> </a:t>
            </a:r>
            <a:r>
              <a:rPr lang="es-ES_tradnl" dirty="0" err="1">
                <a:latin typeface="Arial" charset="0"/>
                <a:ea typeface="Arial" charset="0"/>
                <a:cs typeface="Arial" charset="0"/>
              </a:rPr>
              <a:t>suscipit</a:t>
            </a:r>
            <a:r>
              <a:rPr lang="es-ES_tradnl" dirty="0">
                <a:latin typeface="Arial" charset="0"/>
                <a:ea typeface="Arial" charset="0"/>
                <a:cs typeface="Arial" charset="0"/>
              </a:rPr>
              <a:t> </a:t>
            </a:r>
            <a:r>
              <a:rPr lang="es-ES_tradnl" dirty="0" err="1">
                <a:latin typeface="Arial" charset="0"/>
                <a:ea typeface="Arial" charset="0"/>
                <a:cs typeface="Arial" charset="0"/>
              </a:rPr>
              <a:t>erat</a:t>
            </a:r>
            <a:r>
              <a:rPr lang="es-ES_tradnl" dirty="0">
                <a:latin typeface="Arial" charset="0"/>
                <a:ea typeface="Arial" charset="0"/>
                <a:cs typeface="Arial" charset="0"/>
              </a:rPr>
              <a:t>, ut </a:t>
            </a:r>
            <a:r>
              <a:rPr lang="es-ES_tradnl" dirty="0" err="1">
                <a:latin typeface="Arial" charset="0"/>
                <a:ea typeface="Arial" charset="0"/>
                <a:cs typeface="Arial" charset="0"/>
              </a:rPr>
              <a:t>semper</a:t>
            </a:r>
            <a:r>
              <a:rPr lang="es-ES_tradnl" dirty="0">
                <a:latin typeface="Arial" charset="0"/>
                <a:ea typeface="Arial" charset="0"/>
                <a:cs typeface="Arial" charset="0"/>
              </a:rPr>
              <a:t> </a:t>
            </a:r>
            <a:r>
              <a:rPr lang="es-ES_tradnl" dirty="0" err="1">
                <a:latin typeface="Arial" charset="0"/>
                <a:ea typeface="Arial" charset="0"/>
                <a:cs typeface="Arial" charset="0"/>
              </a:rPr>
              <a:t>metus</a:t>
            </a:r>
            <a:r>
              <a:rPr lang="es-ES_tradnl" dirty="0">
                <a:latin typeface="Arial" charset="0"/>
                <a:ea typeface="Arial" charset="0"/>
                <a:cs typeface="Arial" charset="0"/>
              </a:rPr>
              <a:t> </a:t>
            </a:r>
            <a:r>
              <a:rPr lang="es-ES_tradnl" dirty="0" err="1">
                <a:latin typeface="Arial" charset="0"/>
                <a:ea typeface="Arial" charset="0"/>
                <a:cs typeface="Arial" charset="0"/>
              </a:rPr>
              <a:t>porttitor</a:t>
            </a:r>
            <a:r>
              <a:rPr lang="es-ES_tradnl" dirty="0">
                <a:latin typeface="Arial" charset="0"/>
                <a:ea typeface="Arial" charset="0"/>
                <a:cs typeface="Arial" charset="0"/>
              </a:rPr>
              <a:t> et. Sed </a:t>
            </a:r>
            <a:r>
              <a:rPr lang="es-ES_tradnl" dirty="0" err="1">
                <a:latin typeface="Arial" charset="0"/>
                <a:ea typeface="Arial" charset="0"/>
                <a:cs typeface="Arial" charset="0"/>
              </a:rPr>
              <a:t>ultricies</a:t>
            </a:r>
            <a:r>
              <a:rPr lang="es-ES_tradnl" dirty="0">
                <a:latin typeface="Arial" charset="0"/>
                <a:ea typeface="Arial" charset="0"/>
                <a:cs typeface="Arial" charset="0"/>
              </a:rPr>
              <a:t> </a:t>
            </a:r>
            <a:r>
              <a:rPr lang="es-ES_tradnl" dirty="0" err="1">
                <a:latin typeface="Arial" charset="0"/>
                <a:ea typeface="Arial" charset="0"/>
                <a:cs typeface="Arial" charset="0"/>
              </a:rPr>
              <a:t>posuere</a:t>
            </a:r>
            <a:r>
              <a:rPr lang="es-ES_tradnl" dirty="0">
                <a:latin typeface="Arial" charset="0"/>
                <a:ea typeface="Arial" charset="0"/>
                <a:cs typeface="Arial" charset="0"/>
              </a:rPr>
              <a:t> </a:t>
            </a:r>
            <a:r>
              <a:rPr lang="es-ES_tradnl" dirty="0" err="1">
                <a:latin typeface="Arial" charset="0"/>
                <a:ea typeface="Arial" charset="0"/>
                <a:cs typeface="Arial" charset="0"/>
              </a:rPr>
              <a:t>ipsum</a:t>
            </a:r>
            <a:r>
              <a:rPr lang="es-ES_tradnl" dirty="0">
                <a:latin typeface="Arial" charset="0"/>
                <a:ea typeface="Arial" charset="0"/>
                <a:cs typeface="Arial" charset="0"/>
              </a:rPr>
              <a:t>, </a:t>
            </a:r>
            <a:r>
              <a:rPr lang="es-ES_tradnl" dirty="0" err="1">
                <a:latin typeface="Arial" charset="0"/>
                <a:ea typeface="Arial" charset="0"/>
                <a:cs typeface="Arial" charset="0"/>
              </a:rPr>
              <a:t>nec</a:t>
            </a:r>
            <a:r>
              <a:rPr lang="es-ES_tradnl" dirty="0">
                <a:latin typeface="Arial" charset="0"/>
                <a:ea typeface="Arial" charset="0"/>
                <a:cs typeface="Arial" charset="0"/>
              </a:rPr>
              <a:t> </a:t>
            </a:r>
            <a:r>
              <a:rPr lang="es-ES_tradnl" dirty="0" err="1">
                <a:latin typeface="Arial" charset="0"/>
                <a:ea typeface="Arial" charset="0"/>
                <a:cs typeface="Arial" charset="0"/>
              </a:rPr>
              <a:t>euismod</a:t>
            </a:r>
            <a:r>
              <a:rPr lang="es-ES_tradnl" dirty="0">
                <a:latin typeface="Arial" charset="0"/>
                <a:ea typeface="Arial" charset="0"/>
                <a:cs typeface="Arial" charset="0"/>
              </a:rPr>
              <a:t> nunc </a:t>
            </a:r>
            <a:r>
              <a:rPr lang="es-ES_tradnl" dirty="0" err="1">
                <a:latin typeface="Arial" charset="0"/>
                <a:ea typeface="Arial" charset="0"/>
                <a:cs typeface="Arial" charset="0"/>
              </a:rPr>
              <a:t>dapibus</a:t>
            </a:r>
            <a:r>
              <a:rPr lang="es-ES_tradnl" dirty="0">
                <a:latin typeface="Arial" charset="0"/>
                <a:ea typeface="Arial" charset="0"/>
                <a:cs typeface="Arial" charset="0"/>
              </a:rPr>
              <a:t> sed. </a:t>
            </a:r>
            <a:r>
              <a:rPr lang="es-ES_tradnl" dirty="0" err="1">
                <a:latin typeface="Arial" charset="0"/>
                <a:ea typeface="Arial" charset="0"/>
                <a:cs typeface="Arial" charset="0"/>
              </a:rPr>
              <a:t>Quisque</a:t>
            </a:r>
            <a:r>
              <a:rPr lang="es-ES_tradnl" dirty="0">
                <a:latin typeface="Arial" charset="0"/>
                <a:ea typeface="Arial" charset="0"/>
                <a:cs typeface="Arial" charset="0"/>
              </a:rPr>
              <a:t> vehicula eros </a:t>
            </a:r>
            <a:r>
              <a:rPr lang="es-ES_tradnl" dirty="0" err="1">
                <a:latin typeface="Arial" charset="0"/>
                <a:ea typeface="Arial" charset="0"/>
                <a:cs typeface="Arial" charset="0"/>
              </a:rPr>
              <a:t>nec</a:t>
            </a:r>
            <a:r>
              <a:rPr lang="es-ES_tradnl" dirty="0">
                <a:latin typeface="Arial" charset="0"/>
                <a:ea typeface="Arial" charset="0"/>
                <a:cs typeface="Arial" charset="0"/>
              </a:rPr>
              <a:t> </a:t>
            </a:r>
            <a:r>
              <a:rPr lang="es-ES_tradnl" dirty="0" err="1">
                <a:latin typeface="Arial" charset="0"/>
                <a:ea typeface="Arial" charset="0"/>
                <a:cs typeface="Arial" charset="0"/>
              </a:rPr>
              <a:t>neque</a:t>
            </a:r>
            <a:r>
              <a:rPr lang="es-ES_tradnl" dirty="0">
                <a:latin typeface="Arial" charset="0"/>
                <a:ea typeface="Arial" charset="0"/>
                <a:cs typeface="Arial" charset="0"/>
              </a:rPr>
              <a:t> </a:t>
            </a:r>
            <a:r>
              <a:rPr lang="es-ES_tradnl" dirty="0" err="1">
                <a:latin typeface="Arial" charset="0"/>
                <a:ea typeface="Arial" charset="0"/>
                <a:cs typeface="Arial" charset="0"/>
              </a:rPr>
              <a:t>tincidunt</a:t>
            </a:r>
            <a:r>
              <a:rPr lang="es-ES_tradnl" dirty="0">
                <a:latin typeface="Arial" charset="0"/>
                <a:ea typeface="Arial" charset="0"/>
                <a:cs typeface="Arial" charset="0"/>
              </a:rPr>
              <a:t> </a:t>
            </a:r>
            <a:r>
              <a:rPr lang="es-ES_tradnl" dirty="0" err="1">
                <a:latin typeface="Arial" charset="0"/>
                <a:ea typeface="Arial" charset="0"/>
                <a:cs typeface="Arial" charset="0"/>
              </a:rPr>
              <a:t>ullamcorper</a:t>
            </a:r>
            <a:r>
              <a:rPr lang="es-ES_tradnl" dirty="0">
                <a:latin typeface="Arial" charset="0"/>
                <a:ea typeface="Arial" charset="0"/>
                <a:cs typeface="Arial" charset="0"/>
              </a:rPr>
              <a:t>. </a:t>
            </a:r>
            <a:r>
              <a:rPr lang="es-ES_tradnl" dirty="0" err="1">
                <a:latin typeface="Arial" charset="0"/>
                <a:ea typeface="Arial" charset="0"/>
                <a:cs typeface="Arial" charset="0"/>
              </a:rPr>
              <a:t>Nullam</a:t>
            </a:r>
            <a:r>
              <a:rPr lang="es-ES_tradnl" dirty="0">
                <a:latin typeface="Arial" charset="0"/>
                <a:ea typeface="Arial" charset="0"/>
                <a:cs typeface="Arial" charset="0"/>
              </a:rPr>
              <a:t> </a:t>
            </a:r>
            <a:r>
              <a:rPr lang="es-ES_tradnl" dirty="0" err="1">
                <a:latin typeface="Arial" charset="0"/>
                <a:ea typeface="Arial" charset="0"/>
                <a:cs typeface="Arial" charset="0"/>
              </a:rPr>
              <a:t>molestie</a:t>
            </a:r>
            <a:r>
              <a:rPr lang="es-ES_tradnl" dirty="0">
                <a:latin typeface="Arial" charset="0"/>
                <a:ea typeface="Arial" charset="0"/>
                <a:cs typeface="Arial" charset="0"/>
              </a:rPr>
              <a:t> magna </a:t>
            </a:r>
            <a:r>
              <a:rPr lang="es-ES_tradnl" dirty="0" err="1">
                <a:latin typeface="Arial" charset="0"/>
                <a:ea typeface="Arial" charset="0"/>
                <a:cs typeface="Arial" charset="0"/>
              </a:rPr>
              <a:t>sit</a:t>
            </a:r>
            <a:r>
              <a:rPr lang="es-ES_tradnl" dirty="0">
                <a:latin typeface="Arial" charset="0"/>
                <a:ea typeface="Arial" charset="0"/>
                <a:cs typeface="Arial" charset="0"/>
              </a:rPr>
              <a:t> </a:t>
            </a:r>
            <a:r>
              <a:rPr lang="es-ES_tradnl" dirty="0" err="1">
                <a:latin typeface="Arial" charset="0"/>
                <a:ea typeface="Arial" charset="0"/>
                <a:cs typeface="Arial" charset="0"/>
              </a:rPr>
              <a:t>amet</a:t>
            </a:r>
            <a:r>
              <a:rPr lang="es-ES_tradnl" dirty="0">
                <a:latin typeface="Arial" charset="0"/>
                <a:ea typeface="Arial" charset="0"/>
                <a:cs typeface="Arial" charset="0"/>
              </a:rPr>
              <a:t> </a:t>
            </a:r>
            <a:r>
              <a:rPr lang="es-ES_tradnl" dirty="0" err="1">
                <a:latin typeface="Arial" charset="0"/>
                <a:ea typeface="Arial" charset="0"/>
                <a:cs typeface="Arial" charset="0"/>
              </a:rPr>
              <a:t>neque</a:t>
            </a:r>
            <a:r>
              <a:rPr lang="es-ES_tradnl" dirty="0">
                <a:latin typeface="Arial" charset="0"/>
                <a:ea typeface="Arial" charset="0"/>
                <a:cs typeface="Arial" charset="0"/>
              </a:rPr>
              <a:t> </a:t>
            </a:r>
            <a:r>
              <a:rPr lang="es-ES_tradnl" dirty="0" err="1">
                <a:latin typeface="Arial" charset="0"/>
                <a:ea typeface="Arial" charset="0"/>
                <a:cs typeface="Arial" charset="0"/>
              </a:rPr>
              <a:t>pulvinar</a:t>
            </a:r>
            <a:r>
              <a:rPr lang="es-ES_tradnl" dirty="0">
                <a:latin typeface="Arial" charset="0"/>
                <a:ea typeface="Arial" charset="0"/>
                <a:cs typeface="Arial" charset="0"/>
              </a:rPr>
              <a:t> </a:t>
            </a:r>
            <a:r>
              <a:rPr lang="es-ES_tradnl" dirty="0" err="1">
                <a:latin typeface="Arial" charset="0"/>
                <a:ea typeface="Arial" charset="0"/>
                <a:cs typeface="Arial" charset="0"/>
              </a:rPr>
              <a:t>posuere</a:t>
            </a:r>
            <a:r>
              <a:rPr lang="es-ES_tradnl" dirty="0">
                <a:latin typeface="Arial" charset="0"/>
                <a:ea typeface="Arial" charset="0"/>
                <a:cs typeface="Arial" charset="0"/>
              </a:rPr>
              <a:t>.</a:t>
            </a:r>
            <a:endParaRPr lang="es-ES_tradnl"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898772626"/>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4/24/2024</a:t>
            </a:fld>
            <a:endParaRPr lang="en-US" dirty="0"/>
          </a:p>
        </p:txBody>
      </p:sp>
      <p:sp>
        <p:nvSpPr>
          <p:cNvPr id="5" name="Footer Placeholder 4"/>
          <p:cNvSpPr>
            <a:spLocks noGrp="1"/>
          </p:cNvSpPr>
          <p:nvPr>
            <p:ph type="ftr" sz="quarter" idx="11"/>
          </p:nvPr>
        </p:nvSpPr>
        <p:spPr/>
        <p:txBody>
          <a:bodyPr/>
          <a:lstStyle/>
          <a:p>
            <a:r>
              <a:rPr lang="en-GB" noProof="0"/>
              <a:t>Presentation title</a:t>
            </a:r>
            <a:endParaRPr lang="en-GB" noProof="0" dirty="0"/>
          </a:p>
        </p:txBody>
      </p:sp>
      <p:sp>
        <p:nvSpPr>
          <p:cNvPr id="6" name="Slide Number Placeholder 5"/>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extLst>
      <p:ext uri="{BB962C8B-B14F-4D97-AF65-F5344CB8AC3E}">
        <p14:creationId xmlns:p14="http://schemas.microsoft.com/office/powerpoint/2010/main" val="716336645"/>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4/24/2024</a:t>
            </a:fld>
            <a:endParaRPr lang="en-US" dirty="0"/>
          </a:p>
        </p:txBody>
      </p:sp>
      <p:sp>
        <p:nvSpPr>
          <p:cNvPr id="5" name="Footer Placeholder 4"/>
          <p:cNvSpPr>
            <a:spLocks noGrp="1"/>
          </p:cNvSpPr>
          <p:nvPr>
            <p:ph type="ftr" sz="quarter" idx="11"/>
          </p:nvPr>
        </p:nvSpPr>
        <p:spPr/>
        <p:txBody>
          <a:bodyPr/>
          <a:lstStyle/>
          <a:p>
            <a:r>
              <a:rPr lang="en-GB" noProof="0"/>
              <a:t>Presentation title</a:t>
            </a:r>
            <a:endParaRPr lang="en-GB" noProof="0" dirty="0"/>
          </a:p>
        </p:txBody>
      </p:sp>
      <p:sp>
        <p:nvSpPr>
          <p:cNvPr id="6" name="Slide Number Placeholder 5"/>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extLst>
      <p:ext uri="{BB962C8B-B14F-4D97-AF65-F5344CB8AC3E}">
        <p14:creationId xmlns:p14="http://schemas.microsoft.com/office/powerpoint/2010/main" val="2462239831"/>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4/24/2024</a:t>
            </a:fld>
            <a:endParaRPr lang="en-US" dirty="0"/>
          </a:p>
        </p:txBody>
      </p:sp>
      <p:sp>
        <p:nvSpPr>
          <p:cNvPr id="5" name="Footer Placeholder 4"/>
          <p:cNvSpPr>
            <a:spLocks noGrp="1"/>
          </p:cNvSpPr>
          <p:nvPr>
            <p:ph type="ftr" sz="quarter" idx="11"/>
          </p:nvPr>
        </p:nvSpPr>
        <p:spPr/>
        <p:txBody>
          <a:bodyPr/>
          <a:lstStyle/>
          <a:p>
            <a:r>
              <a:rPr lang="en-GB" noProof="0"/>
              <a:t>Presentation title</a:t>
            </a:r>
            <a:endParaRPr lang="en-GB" noProof="0" dirty="0"/>
          </a:p>
        </p:txBody>
      </p:sp>
      <p:sp>
        <p:nvSpPr>
          <p:cNvPr id="6" name="Slide Number Placeholder 5"/>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extLst>
      <p:ext uri="{BB962C8B-B14F-4D97-AF65-F5344CB8AC3E}">
        <p14:creationId xmlns:p14="http://schemas.microsoft.com/office/powerpoint/2010/main" val="3046904039"/>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4/24/2024</a:t>
            </a:fld>
            <a:endParaRPr lang="en-US" dirty="0"/>
          </a:p>
        </p:txBody>
      </p:sp>
      <p:sp>
        <p:nvSpPr>
          <p:cNvPr id="6" name="Footer Placeholder 5"/>
          <p:cNvSpPr>
            <a:spLocks noGrp="1"/>
          </p:cNvSpPr>
          <p:nvPr>
            <p:ph type="ftr" sz="quarter" idx="11"/>
          </p:nvPr>
        </p:nvSpPr>
        <p:spPr/>
        <p:txBody>
          <a:bodyPr/>
          <a:lstStyle/>
          <a:p>
            <a:r>
              <a:rPr lang="en-GB" noProof="0"/>
              <a:t>Presentation title</a:t>
            </a:r>
            <a:endParaRPr lang="en-GB" noProof="0" dirty="0"/>
          </a:p>
        </p:txBody>
      </p:sp>
      <p:sp>
        <p:nvSpPr>
          <p:cNvPr id="7" name="Slide Number Placeholder 6"/>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extLst>
      <p:ext uri="{BB962C8B-B14F-4D97-AF65-F5344CB8AC3E}">
        <p14:creationId xmlns:p14="http://schemas.microsoft.com/office/powerpoint/2010/main" val="972715960"/>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4/24/2024</a:t>
            </a:fld>
            <a:endParaRPr lang="en-US" dirty="0"/>
          </a:p>
        </p:txBody>
      </p:sp>
      <p:sp>
        <p:nvSpPr>
          <p:cNvPr id="8" name="Footer Placeholder 7"/>
          <p:cNvSpPr>
            <a:spLocks noGrp="1"/>
          </p:cNvSpPr>
          <p:nvPr>
            <p:ph type="ftr" sz="quarter" idx="11"/>
          </p:nvPr>
        </p:nvSpPr>
        <p:spPr/>
        <p:txBody>
          <a:bodyPr/>
          <a:lstStyle/>
          <a:p>
            <a:r>
              <a:rPr lang="en-GB" noProof="0"/>
              <a:t>Presentation title</a:t>
            </a:r>
            <a:endParaRPr lang="en-GB" noProof="0" dirty="0"/>
          </a:p>
        </p:txBody>
      </p:sp>
      <p:sp>
        <p:nvSpPr>
          <p:cNvPr id="9" name="Slide Number Placeholder 8"/>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extLst>
      <p:ext uri="{BB962C8B-B14F-4D97-AF65-F5344CB8AC3E}">
        <p14:creationId xmlns:p14="http://schemas.microsoft.com/office/powerpoint/2010/main" val="1361937638"/>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4/24/2024</a:t>
            </a:fld>
            <a:endParaRPr lang="en-US" dirty="0"/>
          </a:p>
        </p:txBody>
      </p:sp>
      <p:sp>
        <p:nvSpPr>
          <p:cNvPr id="5" name="Footer Placeholder 3"/>
          <p:cNvSpPr>
            <a:spLocks noGrp="1"/>
          </p:cNvSpPr>
          <p:nvPr>
            <p:ph type="ftr" sz="quarter" idx="11"/>
          </p:nvPr>
        </p:nvSpPr>
        <p:spPr/>
        <p:txBody>
          <a:bodyPr/>
          <a:lstStyle/>
          <a:p>
            <a:r>
              <a:rPr lang="en-GB" noProof="0"/>
              <a:t>Presentation title</a:t>
            </a:r>
            <a:endParaRPr lang="en-GB" noProof="0" dirty="0"/>
          </a:p>
        </p:txBody>
      </p:sp>
      <p:sp>
        <p:nvSpPr>
          <p:cNvPr id="6" name="Slide Number Placeholder 4"/>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extLst>
      <p:ext uri="{BB962C8B-B14F-4D97-AF65-F5344CB8AC3E}">
        <p14:creationId xmlns:p14="http://schemas.microsoft.com/office/powerpoint/2010/main" val="260053158"/>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4/24/2024</a:t>
            </a:fld>
            <a:endParaRPr lang="en-US" dirty="0"/>
          </a:p>
        </p:txBody>
      </p:sp>
      <p:sp>
        <p:nvSpPr>
          <p:cNvPr id="5" name="Footer Placeholder 2"/>
          <p:cNvSpPr>
            <a:spLocks noGrp="1"/>
          </p:cNvSpPr>
          <p:nvPr>
            <p:ph type="ftr" sz="quarter" idx="11"/>
          </p:nvPr>
        </p:nvSpPr>
        <p:spPr/>
        <p:txBody>
          <a:bodyPr/>
          <a:lstStyle/>
          <a:p>
            <a:r>
              <a:rPr lang="en-GB" noProof="0"/>
              <a:t>Presentation title</a:t>
            </a:r>
            <a:endParaRPr lang="en-GB" noProof="0" dirty="0"/>
          </a:p>
        </p:txBody>
      </p:sp>
      <p:sp>
        <p:nvSpPr>
          <p:cNvPr id="6" name="Slide Number Placeholder 3"/>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extLst>
      <p:ext uri="{BB962C8B-B14F-4D97-AF65-F5344CB8AC3E}">
        <p14:creationId xmlns:p14="http://schemas.microsoft.com/office/powerpoint/2010/main" val="3424741210"/>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4/24/2024</a:t>
            </a:fld>
            <a:endParaRPr lang="en-US" dirty="0"/>
          </a:p>
        </p:txBody>
      </p:sp>
      <p:sp>
        <p:nvSpPr>
          <p:cNvPr id="5" name="Footer Placeholder 5"/>
          <p:cNvSpPr>
            <a:spLocks noGrp="1"/>
          </p:cNvSpPr>
          <p:nvPr>
            <p:ph type="ftr" sz="quarter" idx="11"/>
          </p:nvPr>
        </p:nvSpPr>
        <p:spPr/>
        <p:txBody>
          <a:bodyPr/>
          <a:lstStyle/>
          <a:p>
            <a:r>
              <a:rPr lang="en-GB" noProof="0"/>
              <a:t>Presentation title</a:t>
            </a:r>
            <a:endParaRPr lang="en-GB" noProof="0" dirty="0"/>
          </a:p>
        </p:txBody>
      </p:sp>
      <p:sp>
        <p:nvSpPr>
          <p:cNvPr id="6" name="Slide Number Placeholder 6"/>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extLst>
      <p:ext uri="{BB962C8B-B14F-4D97-AF65-F5344CB8AC3E}">
        <p14:creationId xmlns:p14="http://schemas.microsoft.com/office/powerpoint/2010/main" val="914121211"/>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4/24/2024</a:t>
            </a:fld>
            <a:endParaRPr lang="en-US" dirty="0"/>
          </a:p>
        </p:txBody>
      </p:sp>
      <p:sp>
        <p:nvSpPr>
          <p:cNvPr id="6" name="Footer Placeholder 5"/>
          <p:cNvSpPr>
            <a:spLocks noGrp="1"/>
          </p:cNvSpPr>
          <p:nvPr>
            <p:ph type="ftr" sz="quarter" idx="11"/>
          </p:nvPr>
        </p:nvSpPr>
        <p:spPr/>
        <p:txBody>
          <a:bodyPr/>
          <a:lstStyle/>
          <a:p>
            <a:r>
              <a:rPr lang="en-GB" noProof="0"/>
              <a:t>Presentation title</a:t>
            </a:r>
            <a:endParaRPr lang="en-GB" noProof="0" dirty="0"/>
          </a:p>
        </p:txBody>
      </p:sp>
      <p:sp>
        <p:nvSpPr>
          <p:cNvPr id="7" name="Slide Number Placeholder 6"/>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extLst>
      <p:ext uri="{BB962C8B-B14F-4D97-AF65-F5344CB8AC3E}">
        <p14:creationId xmlns:p14="http://schemas.microsoft.com/office/powerpoint/2010/main" val="259115129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grijze ondertitel - groot logo">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48879" y="2748230"/>
            <a:ext cx="3252878" cy="270065"/>
          </a:xfrm>
          <a:solidFill>
            <a:schemeClr val="bg1">
              <a:lumMod val="85000"/>
            </a:schemeClr>
          </a:solidFill>
        </p:spPr>
        <p:txBody>
          <a:bodyPr wrap="none" lIns="0" tIns="36000" bIns="36000" anchor="t" anchorCtr="0">
            <a:spAutoFit/>
          </a:bodyPr>
          <a:lstStyle>
            <a:lvl1pPr marL="72629" indent="0" algn="l">
              <a:buNone/>
              <a:tabLst/>
              <a:defRPr lang="nl-NL" sz="1350" kern="1200" cap="all" baseline="0" dirty="0" smtClean="0">
                <a:solidFill>
                  <a:schemeClr val="tx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548879" y="3542742"/>
            <a:ext cx="3102769" cy="280666"/>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548878" y="2382302"/>
            <a:ext cx="4083344" cy="327200"/>
          </a:xfrm>
        </p:spPr>
        <p:txBody>
          <a:bodyPr tIns="36000" bIns="0"/>
          <a:lstStyle>
            <a:lvl1pPr>
              <a:defRPr sz="2100" strike="noStrike" baseline="0"/>
            </a:lvl1pPr>
          </a:lstStyle>
          <a:p>
            <a:r>
              <a:rPr lang="nl-NL" dirty="0"/>
              <a:t>titel van de presentatie</a:t>
            </a:r>
          </a:p>
        </p:txBody>
      </p:sp>
      <p:sp>
        <p:nvSpPr>
          <p:cNvPr id="14" name="Vrije vorm 13"/>
          <p:cNvSpPr/>
          <p:nvPr userDrawn="1"/>
        </p:nvSpPr>
        <p:spPr>
          <a:xfrm>
            <a:off x="8244383" y="532004"/>
            <a:ext cx="899592" cy="2334525"/>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 name="Tijdelijke aanduiding voor tekst 16"/>
          <p:cNvSpPr>
            <a:spLocks noGrp="1"/>
          </p:cNvSpPr>
          <p:nvPr>
            <p:ph type="body" sz="quarter" idx="14" hasCustomPrompt="1"/>
          </p:nvPr>
        </p:nvSpPr>
        <p:spPr>
          <a:xfrm>
            <a:off x="446441" y="201439"/>
            <a:ext cx="2516400" cy="888300"/>
          </a:xfrm>
          <a:blipFill>
            <a:blip r:embed="rId2" cstate="screen">
              <a:extLst>
                <a:ext uri="{28A0092B-C50C-407E-A947-70E740481C1C}">
                  <a14:useLocalDpi xmlns:a14="http://schemas.microsoft.com/office/drawing/2010/main"/>
                </a:ext>
              </a:extLst>
            </a:blip>
            <a:stretch>
              <a:fillRect/>
            </a:stretch>
          </a:blipFill>
        </p:spPr>
        <p:txBody>
          <a:bodyPr/>
          <a:lstStyle/>
          <a:p>
            <a:pPr lvl="0"/>
            <a:r>
              <a:rPr lang="en-GB" dirty="0"/>
              <a:t>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4/24/2024</a:t>
            </a:fld>
            <a:endParaRPr lang="en-US" dirty="0"/>
          </a:p>
        </p:txBody>
      </p:sp>
      <p:sp>
        <p:nvSpPr>
          <p:cNvPr id="6" name="Footer Placeholder 5"/>
          <p:cNvSpPr>
            <a:spLocks noGrp="1"/>
          </p:cNvSpPr>
          <p:nvPr>
            <p:ph type="ftr" sz="quarter" idx="11"/>
          </p:nvPr>
        </p:nvSpPr>
        <p:spPr/>
        <p:txBody>
          <a:bodyPr/>
          <a:lstStyle/>
          <a:p>
            <a:r>
              <a:rPr lang="en-GB" noProof="0"/>
              <a:t>Presentation title</a:t>
            </a:r>
            <a:endParaRPr lang="en-GB" noProof="0" dirty="0"/>
          </a:p>
        </p:txBody>
      </p:sp>
      <p:sp>
        <p:nvSpPr>
          <p:cNvPr id="7" name="Slide Number Placeholder 6"/>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extLst>
      <p:ext uri="{BB962C8B-B14F-4D97-AF65-F5344CB8AC3E}">
        <p14:creationId xmlns:p14="http://schemas.microsoft.com/office/powerpoint/2010/main" val="657745909"/>
      </p:ext>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4/24/2024</a:t>
            </a:fld>
            <a:endParaRPr lang="en-US" dirty="0"/>
          </a:p>
        </p:txBody>
      </p:sp>
      <p:sp>
        <p:nvSpPr>
          <p:cNvPr id="5" name="Footer Placeholder 4"/>
          <p:cNvSpPr>
            <a:spLocks noGrp="1"/>
          </p:cNvSpPr>
          <p:nvPr>
            <p:ph type="ftr" sz="quarter" idx="11"/>
          </p:nvPr>
        </p:nvSpPr>
        <p:spPr/>
        <p:txBody>
          <a:bodyPr/>
          <a:lstStyle/>
          <a:p>
            <a:r>
              <a:rPr lang="en-GB" noProof="0"/>
              <a:t>Presentation title</a:t>
            </a:r>
            <a:endParaRPr lang="en-GB" noProof="0" dirty="0"/>
          </a:p>
        </p:txBody>
      </p:sp>
      <p:sp>
        <p:nvSpPr>
          <p:cNvPr id="6" name="Slide Number Placeholder 5"/>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extLst>
      <p:ext uri="{BB962C8B-B14F-4D97-AF65-F5344CB8AC3E}">
        <p14:creationId xmlns:p14="http://schemas.microsoft.com/office/powerpoint/2010/main" val="3263001053"/>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4/24/2024</a:t>
            </a:fld>
            <a:endParaRPr lang="en-US" dirty="0"/>
          </a:p>
        </p:txBody>
      </p:sp>
      <p:sp>
        <p:nvSpPr>
          <p:cNvPr id="5" name="Footer Placeholder 4"/>
          <p:cNvSpPr>
            <a:spLocks noGrp="1"/>
          </p:cNvSpPr>
          <p:nvPr>
            <p:ph type="ftr" sz="quarter" idx="11"/>
          </p:nvPr>
        </p:nvSpPr>
        <p:spPr/>
        <p:txBody>
          <a:bodyPr/>
          <a:lstStyle/>
          <a:p>
            <a:r>
              <a:rPr lang="en-GB" noProof="0"/>
              <a:t>Presentation title</a:t>
            </a:r>
            <a:endParaRPr lang="en-GB" noProof="0" dirty="0"/>
          </a:p>
        </p:txBody>
      </p:sp>
      <p:sp>
        <p:nvSpPr>
          <p:cNvPr id="6" name="Slide Number Placeholder 5"/>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497352839"/>
      </p:ext>
    </p:extLst>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4/24/2024</a:t>
            </a:fld>
            <a:endParaRPr lang="en-US" dirty="0"/>
          </a:p>
        </p:txBody>
      </p:sp>
      <p:sp>
        <p:nvSpPr>
          <p:cNvPr id="5" name="Footer Placeholder 4"/>
          <p:cNvSpPr>
            <a:spLocks noGrp="1"/>
          </p:cNvSpPr>
          <p:nvPr>
            <p:ph type="ftr" sz="quarter" idx="11"/>
          </p:nvPr>
        </p:nvSpPr>
        <p:spPr/>
        <p:txBody>
          <a:bodyPr/>
          <a:lstStyle/>
          <a:p>
            <a:r>
              <a:rPr lang="en-GB" noProof="0"/>
              <a:t>Presentation title</a:t>
            </a:r>
            <a:endParaRPr lang="en-GB" noProof="0" dirty="0"/>
          </a:p>
        </p:txBody>
      </p:sp>
      <p:sp>
        <p:nvSpPr>
          <p:cNvPr id="6" name="Slide Number Placeholder 5"/>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extLst>
      <p:ext uri="{BB962C8B-B14F-4D97-AF65-F5344CB8AC3E}">
        <p14:creationId xmlns:p14="http://schemas.microsoft.com/office/powerpoint/2010/main" val="2522592108"/>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4/24/2024</a:t>
            </a:fld>
            <a:endParaRPr lang="en-US" dirty="0"/>
          </a:p>
        </p:txBody>
      </p:sp>
      <p:sp>
        <p:nvSpPr>
          <p:cNvPr id="4" name="Footer Placeholder 4"/>
          <p:cNvSpPr>
            <a:spLocks noGrp="1"/>
          </p:cNvSpPr>
          <p:nvPr>
            <p:ph type="ftr" sz="quarter" idx="11"/>
          </p:nvPr>
        </p:nvSpPr>
        <p:spPr/>
        <p:txBody>
          <a:bodyPr/>
          <a:lstStyle/>
          <a:p>
            <a:r>
              <a:rPr lang="en-GB" noProof="0"/>
              <a:t>Presentation title</a:t>
            </a:r>
            <a:endParaRPr lang="en-GB" noProof="0" dirty="0"/>
          </a:p>
        </p:txBody>
      </p:sp>
      <p:sp>
        <p:nvSpPr>
          <p:cNvPr id="6" name="Slide Number Placeholder 5"/>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extLst>
      <p:ext uri="{BB962C8B-B14F-4D97-AF65-F5344CB8AC3E}">
        <p14:creationId xmlns:p14="http://schemas.microsoft.com/office/powerpoint/2010/main" val="1049574247"/>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4/24/2024</a:t>
            </a:fld>
            <a:endParaRPr lang="en-US" dirty="0"/>
          </a:p>
        </p:txBody>
      </p:sp>
      <p:sp>
        <p:nvSpPr>
          <p:cNvPr id="4" name="Footer Placeholder 4"/>
          <p:cNvSpPr>
            <a:spLocks noGrp="1"/>
          </p:cNvSpPr>
          <p:nvPr>
            <p:ph type="ftr" sz="quarter" idx="11"/>
          </p:nvPr>
        </p:nvSpPr>
        <p:spPr/>
        <p:txBody>
          <a:bodyPr/>
          <a:lstStyle/>
          <a:p>
            <a:r>
              <a:rPr lang="en-GB" noProof="0"/>
              <a:t>Presentation title</a:t>
            </a:r>
            <a:endParaRPr lang="en-GB" noProof="0" dirty="0"/>
          </a:p>
        </p:txBody>
      </p:sp>
      <p:sp>
        <p:nvSpPr>
          <p:cNvPr id="6" name="Slide Number Placeholder 5"/>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extLst>
      <p:ext uri="{BB962C8B-B14F-4D97-AF65-F5344CB8AC3E}">
        <p14:creationId xmlns:p14="http://schemas.microsoft.com/office/powerpoint/2010/main" val="1831521878"/>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4/24/2024</a:t>
            </a:fld>
            <a:endParaRPr lang="en-US" dirty="0"/>
          </a:p>
        </p:txBody>
      </p:sp>
      <p:sp>
        <p:nvSpPr>
          <p:cNvPr id="5" name="Footer Placeholder 4"/>
          <p:cNvSpPr>
            <a:spLocks noGrp="1"/>
          </p:cNvSpPr>
          <p:nvPr>
            <p:ph type="ftr" sz="quarter" idx="11"/>
          </p:nvPr>
        </p:nvSpPr>
        <p:spPr/>
        <p:txBody>
          <a:bodyPr/>
          <a:lstStyle/>
          <a:p>
            <a:r>
              <a:rPr lang="en-GB" noProof="0"/>
              <a:t>Presentation title</a:t>
            </a:r>
            <a:endParaRPr lang="en-GB" noProof="0" dirty="0"/>
          </a:p>
        </p:txBody>
      </p:sp>
      <p:sp>
        <p:nvSpPr>
          <p:cNvPr id="6" name="Slide Number Placeholder 5"/>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extLst>
      <p:ext uri="{BB962C8B-B14F-4D97-AF65-F5344CB8AC3E}">
        <p14:creationId xmlns:p14="http://schemas.microsoft.com/office/powerpoint/2010/main" val="3650843790"/>
      </p:ext>
    </p:extLst>
  </p:cSld>
  <p:clrMapOvr>
    <a:masterClrMapping/>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4/24/2024</a:t>
            </a:fld>
            <a:endParaRPr lang="en-US" dirty="0"/>
          </a:p>
        </p:txBody>
      </p:sp>
      <p:sp>
        <p:nvSpPr>
          <p:cNvPr id="5" name="Footer Placeholder 4"/>
          <p:cNvSpPr>
            <a:spLocks noGrp="1"/>
          </p:cNvSpPr>
          <p:nvPr>
            <p:ph type="ftr" sz="quarter" idx="11"/>
          </p:nvPr>
        </p:nvSpPr>
        <p:spPr/>
        <p:txBody>
          <a:bodyPr/>
          <a:lstStyle/>
          <a:p>
            <a:r>
              <a:rPr lang="en-GB" noProof="0"/>
              <a:t>Presentation title</a:t>
            </a:r>
            <a:endParaRPr lang="en-GB" noProof="0" dirty="0"/>
          </a:p>
        </p:txBody>
      </p:sp>
      <p:sp>
        <p:nvSpPr>
          <p:cNvPr id="6" name="Slide Number Placeholder 5"/>
          <p:cNvSpPr>
            <a:spLocks noGrp="1"/>
          </p:cNvSpPr>
          <p:nvPr>
            <p:ph type="sldNum" sz="quarter" idx="12"/>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Tree>
    <p:extLst>
      <p:ext uri="{BB962C8B-B14F-4D97-AF65-F5344CB8AC3E}">
        <p14:creationId xmlns:p14="http://schemas.microsoft.com/office/powerpoint/2010/main" val="3924001958"/>
      </p:ext>
    </p:extLst>
  </p:cSld>
  <p:clrMapOvr>
    <a:masterClrMapping/>
  </p:clrMapOvr>
  <p:hf hdr="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Hoofdstukscherm - zwart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3220" y="1"/>
            <a:ext cx="9147221" cy="4488656"/>
          </a:xfrm>
        </p:spPr>
        <p:txBody>
          <a:bodyPr lIns="2880000" tIns="756000" rIns="2880000" anchor="t" anchorCtr="0">
            <a:normAutofit/>
          </a:bodyPr>
          <a:lstStyle>
            <a:lvl1pPr marL="0" indent="0" algn="ctr">
              <a:buNone/>
              <a:defRPr sz="12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GB"/>
              <a:t>Click icon to add picture</a:t>
            </a:r>
            <a:endParaRPr lang="nl-NL"/>
          </a:p>
        </p:txBody>
      </p:sp>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11" name="Ondertitel 2"/>
          <p:cNvSpPr>
            <a:spLocks noGrp="1"/>
          </p:cNvSpPr>
          <p:nvPr>
            <p:ph type="subTitle" idx="1" hasCustomPrompt="1"/>
          </p:nvPr>
        </p:nvSpPr>
        <p:spPr>
          <a:xfrm>
            <a:off x="548878" y="2213540"/>
            <a:ext cx="1280863" cy="270065"/>
          </a:xfrm>
          <a:solidFill>
            <a:schemeClr val="tx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
        <p:nvSpPr>
          <p:cNvPr id="12" name="Titel 3"/>
          <p:cNvSpPr>
            <a:spLocks noGrp="1"/>
          </p:cNvSpPr>
          <p:nvPr>
            <p:ph type="title" hasCustomPrompt="1"/>
          </p:nvPr>
        </p:nvSpPr>
        <p:spPr>
          <a:xfrm>
            <a:off x="548879" y="1847611"/>
            <a:ext cx="2830757" cy="327200"/>
          </a:xfrm>
        </p:spPr>
        <p:txBody>
          <a:bodyPr tIns="36000" bIns="0"/>
          <a:lstStyle>
            <a:lvl1pPr>
              <a:defRPr sz="2100" strike="noStrike" baseline="0"/>
            </a:lvl1pPr>
          </a:lstStyle>
          <a:p>
            <a:r>
              <a:rPr lang="nl-NL" dirty="0" err="1"/>
              <a:t>HoofdStuk</a:t>
            </a:r>
            <a:r>
              <a:rPr lang="nl-NL" dirty="0"/>
              <a:t> Titel</a:t>
            </a:r>
          </a:p>
        </p:txBody>
      </p:sp>
    </p:spTree>
    <p:extLst>
      <p:ext uri="{BB962C8B-B14F-4D97-AF65-F5344CB8AC3E}">
        <p14:creationId xmlns:p14="http://schemas.microsoft.com/office/powerpoint/2010/main" val="411498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zwarte ondertitel - groot logo">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48879" y="2748230"/>
            <a:ext cx="3252878" cy="270065"/>
          </a:xfrm>
          <a:solidFill>
            <a:schemeClr val="tx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548879" y="3542742"/>
            <a:ext cx="3102769" cy="280666"/>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548878" y="2382302"/>
            <a:ext cx="4083344" cy="327200"/>
          </a:xfrm>
        </p:spPr>
        <p:txBody>
          <a:bodyPr tIns="36000" bIns="0"/>
          <a:lstStyle>
            <a:lvl1pPr>
              <a:defRPr sz="2100" strike="noStrike" baseline="0"/>
            </a:lvl1pPr>
          </a:lstStyle>
          <a:p>
            <a:r>
              <a:rPr lang="nl-NL" dirty="0"/>
              <a:t>titel van de presentatie</a:t>
            </a:r>
          </a:p>
        </p:txBody>
      </p:sp>
      <p:sp>
        <p:nvSpPr>
          <p:cNvPr id="11" name="Vrije vorm 10"/>
          <p:cNvSpPr/>
          <p:nvPr userDrawn="1"/>
        </p:nvSpPr>
        <p:spPr>
          <a:xfrm>
            <a:off x="8244383" y="532004"/>
            <a:ext cx="899592" cy="2334525"/>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 name="Tijdelijke aanduiding voor tekst 16"/>
          <p:cNvSpPr>
            <a:spLocks noGrp="1"/>
          </p:cNvSpPr>
          <p:nvPr>
            <p:ph type="body" sz="quarter" idx="14" hasCustomPrompt="1"/>
          </p:nvPr>
        </p:nvSpPr>
        <p:spPr>
          <a:xfrm>
            <a:off x="446441" y="201439"/>
            <a:ext cx="2516400" cy="888300"/>
          </a:xfrm>
          <a:blipFill>
            <a:blip r:embed="rId2" cstate="screen">
              <a:extLst>
                <a:ext uri="{28A0092B-C50C-407E-A947-70E740481C1C}">
                  <a14:useLocalDpi xmlns:a14="http://schemas.microsoft.com/office/drawing/2010/main"/>
                </a:ext>
              </a:extLst>
            </a:blip>
            <a:stretch>
              <a:fillRect/>
            </a:stretch>
          </a:blipFill>
        </p:spPr>
        <p:txBody>
          <a:bodyPr/>
          <a:lstStyle/>
          <a:p>
            <a:pPr lvl="0"/>
            <a:r>
              <a:rPr lang="en-GB" dirty="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oofdstukscherm - grijz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3220" y="1"/>
            <a:ext cx="9147220" cy="4488656"/>
          </a:xfrm>
        </p:spPr>
        <p:txBody>
          <a:bodyPr lIns="2880000" tIns="756000" rIns="2880000" anchor="t" anchorCtr="0">
            <a:normAutofit/>
          </a:bodyPr>
          <a:lstStyle>
            <a:lvl1pPr marL="0" indent="0" algn="ctr">
              <a:buNone/>
              <a:defRPr sz="12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GB"/>
              <a:t>Click icon to add picture</a:t>
            </a:r>
            <a:endParaRPr lang="nl-NL"/>
          </a:p>
        </p:txBody>
      </p:sp>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11" name="Ondertitel 2"/>
          <p:cNvSpPr>
            <a:spLocks noGrp="1"/>
          </p:cNvSpPr>
          <p:nvPr>
            <p:ph type="subTitle" idx="1" hasCustomPrompt="1"/>
          </p:nvPr>
        </p:nvSpPr>
        <p:spPr>
          <a:xfrm>
            <a:off x="548878" y="2213540"/>
            <a:ext cx="1280863" cy="270065"/>
          </a:xfrm>
          <a:solidFill>
            <a:schemeClr val="bg1">
              <a:lumMod val="85000"/>
            </a:schemeClr>
          </a:solidFill>
        </p:spPr>
        <p:txBody>
          <a:bodyPr wrap="none" lIns="0" tIns="36000" bIns="36000" anchor="t" anchorCtr="0">
            <a:spAutoFit/>
          </a:bodyPr>
          <a:lstStyle>
            <a:lvl1pPr marL="72629" indent="0" algn="l">
              <a:buNone/>
              <a:tabLst/>
              <a:defRPr lang="nl-NL" sz="1350" kern="1200" cap="all" baseline="0" dirty="0" smtClean="0">
                <a:solidFill>
                  <a:schemeClr val="tx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
        <p:nvSpPr>
          <p:cNvPr id="12" name="Titel 3"/>
          <p:cNvSpPr>
            <a:spLocks noGrp="1"/>
          </p:cNvSpPr>
          <p:nvPr>
            <p:ph type="title" hasCustomPrompt="1"/>
          </p:nvPr>
        </p:nvSpPr>
        <p:spPr>
          <a:xfrm>
            <a:off x="548879" y="1847611"/>
            <a:ext cx="2830757" cy="327200"/>
          </a:xfrm>
        </p:spPr>
        <p:txBody>
          <a:bodyPr tIns="36000" bIns="0"/>
          <a:lstStyle>
            <a:lvl1pPr>
              <a:defRPr sz="2100" strike="noStrike" baseline="0"/>
            </a:lvl1pPr>
          </a:lstStyle>
          <a:p>
            <a:r>
              <a:rPr lang="nl-NL" dirty="0" err="1"/>
              <a:t>HoofdStuk</a:t>
            </a:r>
            <a:r>
              <a:rPr lang="nl-NL" dirty="0"/>
              <a:t> Titel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oofdstukscherm - zwart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3220" y="1"/>
            <a:ext cx="9147221" cy="4488656"/>
          </a:xfrm>
        </p:spPr>
        <p:txBody>
          <a:bodyPr lIns="2880000" tIns="756000" rIns="2880000" anchor="t" anchorCtr="0">
            <a:normAutofit/>
          </a:bodyPr>
          <a:lstStyle>
            <a:lvl1pPr marL="0" indent="0" algn="ctr">
              <a:buNone/>
              <a:defRPr sz="12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GB"/>
              <a:t>Click icon to add picture</a:t>
            </a:r>
            <a:endParaRPr lang="nl-NL"/>
          </a:p>
        </p:txBody>
      </p:sp>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11" name="Ondertitel 2"/>
          <p:cNvSpPr>
            <a:spLocks noGrp="1"/>
          </p:cNvSpPr>
          <p:nvPr>
            <p:ph type="subTitle" idx="1" hasCustomPrompt="1"/>
          </p:nvPr>
        </p:nvSpPr>
        <p:spPr>
          <a:xfrm>
            <a:off x="548878" y="2213540"/>
            <a:ext cx="1280863" cy="270065"/>
          </a:xfrm>
          <a:solidFill>
            <a:schemeClr val="tx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
        <p:nvSpPr>
          <p:cNvPr id="12" name="Titel 3"/>
          <p:cNvSpPr>
            <a:spLocks noGrp="1"/>
          </p:cNvSpPr>
          <p:nvPr>
            <p:ph type="title" hasCustomPrompt="1"/>
          </p:nvPr>
        </p:nvSpPr>
        <p:spPr>
          <a:xfrm>
            <a:off x="548879" y="1847611"/>
            <a:ext cx="2830757" cy="327200"/>
          </a:xfrm>
        </p:spPr>
        <p:txBody>
          <a:bodyPr tIns="36000" bIns="0"/>
          <a:lstStyle>
            <a:lvl1pPr>
              <a:defRPr sz="2100" strike="noStrike" baseline="0"/>
            </a:lvl1pPr>
          </a:lstStyle>
          <a:p>
            <a:r>
              <a:rPr lang="nl-NL" dirty="0" err="1"/>
              <a:t>HoofdStuk</a:t>
            </a:r>
            <a:r>
              <a:rPr lang="nl-NL" dirty="0"/>
              <a:t> Titel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ondertitel en 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11" name="Ondertitel 2"/>
          <p:cNvSpPr>
            <a:spLocks noGrp="1"/>
          </p:cNvSpPr>
          <p:nvPr>
            <p:ph type="subTitle" idx="1" hasCustomPrompt="1"/>
          </p:nvPr>
        </p:nvSpPr>
        <p:spPr>
          <a:xfrm>
            <a:off x="548878" y="828113"/>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
        <p:nvSpPr>
          <p:cNvPr id="4" name="Tijdelijke aanduiding voor tekst 3"/>
          <p:cNvSpPr>
            <a:spLocks noGrp="1"/>
          </p:cNvSpPr>
          <p:nvPr>
            <p:ph type="body" sz="quarter" idx="13"/>
          </p:nvPr>
        </p:nvSpPr>
        <p:spPr>
          <a:xfrm>
            <a:off x="476096" y="1492605"/>
            <a:ext cx="7040810" cy="2600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itel 3"/>
          <p:cNvSpPr>
            <a:spLocks noGrp="1"/>
          </p:cNvSpPr>
          <p:nvPr>
            <p:ph type="title"/>
          </p:nvPr>
        </p:nvSpPr>
        <p:spPr>
          <a:xfrm>
            <a:off x="548878" y="524509"/>
            <a:ext cx="4199914" cy="264876"/>
          </a:xfrm>
        </p:spPr>
        <p:txBody>
          <a:bodyPr tIns="36000" bIns="0"/>
          <a:lstStyle>
            <a:lvl1pPr>
              <a:defRPr sz="1650" strike="noStrike" baseline="0"/>
            </a:lvl1pPr>
          </a:lstStyle>
          <a:p>
            <a:r>
              <a:rPr lang="en-GB"/>
              <a:t>Click to edit Master title style</a:t>
            </a:r>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ondertitel en tekst - 2 kolommen">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Presentation </a:t>
            </a:r>
            <a:r>
              <a:rPr lang="nl-NL" err="1"/>
              <a:t>title</a:t>
            </a:r>
            <a:endParaRPr lang="nl-NL"/>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476096" y="1492605"/>
            <a:ext cx="8039254" cy="2600325"/>
          </a:xfrm>
        </p:spPr>
        <p:txBody>
          <a:bodyPr numCol="2" spcCol="126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Titel 3"/>
          <p:cNvSpPr>
            <a:spLocks noGrp="1"/>
          </p:cNvSpPr>
          <p:nvPr>
            <p:ph type="title"/>
          </p:nvPr>
        </p:nvSpPr>
        <p:spPr>
          <a:xfrm>
            <a:off x="548879" y="524509"/>
            <a:ext cx="4199914" cy="264876"/>
          </a:xfrm>
        </p:spPr>
        <p:txBody>
          <a:bodyPr tIns="36000" bIns="0"/>
          <a:lstStyle>
            <a:lvl1pPr>
              <a:defRPr sz="1650" strike="noStrike" baseline="0"/>
            </a:lvl1pPr>
          </a:lstStyle>
          <a:p>
            <a:r>
              <a:rPr lang="en-GB"/>
              <a:t>Click to edit Master title style</a:t>
            </a:r>
            <a:endParaRPr lang="nl-NL" dirty="0"/>
          </a:p>
        </p:txBody>
      </p:sp>
      <p:sp>
        <p:nvSpPr>
          <p:cNvPr id="10" name="Ondertitel 2"/>
          <p:cNvSpPr>
            <a:spLocks noGrp="1"/>
          </p:cNvSpPr>
          <p:nvPr>
            <p:ph type="subTitle" idx="1" hasCustomPrompt="1"/>
          </p:nvPr>
        </p:nvSpPr>
        <p:spPr>
          <a:xfrm>
            <a:off x="548878" y="828113"/>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image" Target="../media/image7.pn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6.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image" Target="../media/image1.emf"/><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image" Target="../media/image9.png"/><Relationship Id="rId10" Type="http://schemas.openxmlformats.org/officeDocument/2006/relationships/slideLayout" Target="../slideLayouts/slideLayout40.xml"/><Relationship Id="rId19"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bg1">
              <a:lumMod val="95000"/>
              <a:lumOff val="5000"/>
            </a:schemeClr>
          </a:fgClr>
          <a:bgClr>
            <a:srgbClr val="00B050"/>
          </a:bgClr>
        </a:pattFill>
        <a:effectLst/>
      </p:bgPr>
    </p:bg>
    <p:spTree>
      <p:nvGrpSpPr>
        <p:cNvPr id="1" name=""/>
        <p:cNvGrpSpPr/>
        <p:nvPr/>
      </p:nvGrpSpPr>
      <p:grpSpPr>
        <a:xfrm>
          <a:off x="0" y="0"/>
          <a:ext cx="0" cy="0"/>
          <a:chOff x="0" y="0"/>
          <a:chExt cx="0" cy="0"/>
        </a:xfrm>
      </p:grpSpPr>
      <p:sp>
        <p:nvSpPr>
          <p:cNvPr id="12" name="Rechthoek 11"/>
          <p:cNvSpPr/>
          <p:nvPr userDrawn="1"/>
        </p:nvSpPr>
        <p:spPr>
          <a:xfrm>
            <a:off x="0" y="4482010"/>
            <a:ext cx="9144000" cy="650700"/>
          </a:xfrm>
          <a:prstGeom prst="rect">
            <a:avLst/>
          </a:prstGeom>
          <a:solidFill>
            <a:schemeClr val="bg1"/>
          </a:solidFill>
          <a:ln>
            <a:noFill/>
          </a:ln>
          <a:effectLst>
            <a:outerShdw blurRad="50800" dist="38100" dir="162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2" name="Tijdelijke aanduiding voor titel 1"/>
          <p:cNvSpPr>
            <a:spLocks noGrp="1"/>
          </p:cNvSpPr>
          <p:nvPr>
            <p:ph type="title"/>
          </p:nvPr>
        </p:nvSpPr>
        <p:spPr>
          <a:xfrm>
            <a:off x="548879" y="466183"/>
            <a:ext cx="846239" cy="301227"/>
          </a:xfrm>
          <a:prstGeom prst="rect">
            <a:avLst/>
          </a:prstGeom>
          <a:solidFill>
            <a:schemeClr val="accent2"/>
          </a:solidFill>
        </p:spPr>
        <p:txBody>
          <a:bodyPr vert="horz" wrap="none" lIns="0" tIns="36000" rIns="144000" bIns="36000" rtlCol="0" anchor="b">
            <a:spAutoFit/>
          </a:bodyPr>
          <a:lstStyle/>
          <a:p>
            <a:r>
              <a:rPr lang="nl-NL" dirty="0"/>
              <a:t>Titel</a:t>
            </a:r>
          </a:p>
        </p:txBody>
      </p:sp>
      <p:sp>
        <p:nvSpPr>
          <p:cNvPr id="3" name="Tijdelijke aanduiding voor tekst 2"/>
          <p:cNvSpPr>
            <a:spLocks noGrp="1"/>
          </p:cNvSpPr>
          <p:nvPr>
            <p:ph type="body" idx="1"/>
          </p:nvPr>
        </p:nvSpPr>
        <p:spPr>
          <a:xfrm>
            <a:off x="478684" y="1519880"/>
            <a:ext cx="7962524" cy="2567081"/>
          </a:xfrm>
          <a:prstGeom prst="rect">
            <a:avLst/>
          </a:prstGeom>
        </p:spPr>
        <p:txBody>
          <a:bodyPr vert="horz" lIns="90000" tIns="45720" rIns="91440" bIns="4572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6457950" y="4704760"/>
            <a:ext cx="2057400" cy="117420"/>
          </a:xfrm>
          <a:prstGeom prst="rect">
            <a:avLst/>
          </a:prstGeom>
        </p:spPr>
        <p:txBody>
          <a:bodyPr vert="horz" lIns="91440" tIns="45720" rIns="91440" bIns="45720" rtlCol="0" anchor="ctr"/>
          <a:lstStyle>
            <a:lvl1pPr algn="r">
              <a:defRPr sz="750">
                <a:solidFill>
                  <a:schemeClr val="accent2"/>
                </a:solidFill>
                <a:latin typeface="Verdana" charset="0"/>
                <a:ea typeface="Verdana" charset="0"/>
                <a:cs typeface="Verdana" charset="0"/>
              </a:defRPr>
            </a:lvl1pPr>
          </a:lstStyle>
          <a:p>
            <a:r>
              <a:rPr lang="en-GB" noProof="0" dirty="0"/>
              <a:t>Presentation title</a:t>
            </a:r>
          </a:p>
        </p:txBody>
      </p:sp>
      <p:sp>
        <p:nvSpPr>
          <p:cNvPr id="6" name="Tijdelijke aanduiding voor dianummer 5"/>
          <p:cNvSpPr>
            <a:spLocks noGrp="1"/>
          </p:cNvSpPr>
          <p:nvPr>
            <p:ph type="sldNum" sz="quarter" idx="4"/>
          </p:nvPr>
        </p:nvSpPr>
        <p:spPr>
          <a:xfrm>
            <a:off x="6457950" y="4819226"/>
            <a:ext cx="2057400" cy="130312"/>
          </a:xfrm>
          <a:prstGeom prst="rect">
            <a:avLst/>
          </a:prstGeom>
        </p:spPr>
        <p:txBody>
          <a:bodyPr vert="horz" lIns="91440" tIns="45720" rIns="91440" bIns="45720" rtlCol="0" anchor="ctr"/>
          <a:lstStyle>
            <a:lvl1pPr algn="r">
              <a:defRPr sz="750">
                <a:solidFill>
                  <a:schemeClr val="accent1"/>
                </a:solidFill>
                <a:latin typeface="Verdana" charset="0"/>
                <a:ea typeface="Verdana" charset="0"/>
                <a:cs typeface="Verdana" charset="0"/>
              </a:defRPr>
            </a:lvl1p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pic>
        <p:nvPicPr>
          <p:cNvPr id="9" name="Picture 8">
            <a:extLst>
              <a:ext uri="{FF2B5EF4-FFF2-40B4-BE49-F238E27FC236}">
                <a16:creationId xmlns:a16="http://schemas.microsoft.com/office/drawing/2014/main" id="{4E64D0DC-D759-6249-A287-DD6352B257B1}"/>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02772" y="4540249"/>
            <a:ext cx="1766444" cy="534222"/>
          </a:xfrm>
          <a:prstGeom prst="rect">
            <a:avLst/>
          </a:prstGeom>
        </p:spPr>
      </p:pic>
      <p:sp>
        <p:nvSpPr>
          <p:cNvPr id="4" name="TextBox 3">
            <a:extLst>
              <a:ext uri="{FF2B5EF4-FFF2-40B4-BE49-F238E27FC236}">
                <a16:creationId xmlns:a16="http://schemas.microsoft.com/office/drawing/2014/main" id="{2DBD6136-B032-1B45-9828-1C906625737F}"/>
              </a:ext>
            </a:extLst>
          </p:cNvPr>
          <p:cNvSpPr txBox="1"/>
          <p:nvPr userDrawn="1"/>
        </p:nvSpPr>
        <p:spPr>
          <a:xfrm>
            <a:off x="2343150" y="4751803"/>
            <a:ext cx="3590472" cy="276999"/>
          </a:xfrm>
          <a:prstGeom prst="rect">
            <a:avLst/>
          </a:prstGeom>
          <a:noFill/>
        </p:spPr>
        <p:txBody>
          <a:bodyPr wrap="square" rtlCol="0">
            <a:spAutoFit/>
          </a:bodyPr>
          <a:lstStyle/>
          <a:p>
            <a:r>
              <a:rPr lang="en-GB" sz="600" b="1" dirty="0">
                <a:solidFill>
                  <a:srgbClr val="0033A0"/>
                </a:solidFill>
                <a:latin typeface="Verdana" charset="0"/>
                <a:ea typeface="Verdana" charset="0"/>
                <a:cs typeface="Verdana" charset="0"/>
              </a:rPr>
              <a:t>The Brussels School of Governance is an alliance between the Institute for European Studies (Vrije Universiteit Brussel) and Vesalius College.</a:t>
            </a:r>
            <a:endParaRPr lang="en-BE" sz="600" b="1" dirty="0">
              <a:solidFill>
                <a:srgbClr val="0033A0"/>
              </a:solidFill>
              <a:latin typeface="Verdana" charset="0"/>
              <a:ea typeface="Verdana" charset="0"/>
              <a:cs typeface="Verdana" charset="0"/>
            </a:endParaRPr>
          </a:p>
        </p:txBody>
      </p:sp>
    </p:spTree>
    <p:extLst>
      <p:ext uri="{BB962C8B-B14F-4D97-AF65-F5344CB8AC3E}">
        <p14:creationId xmlns:p14="http://schemas.microsoft.com/office/powerpoint/2010/main" val="889490588"/>
      </p:ext>
    </p:extLst>
  </p:cSld>
  <p:clrMap bg1="lt1" tx1="dk1" bg2="lt2" tx2="dk2" accent1="accent1" accent2="accent2" accent3="accent3" accent4="accent4" accent5="accent5" accent6="accent6" hlink="hlink" folHlink="folHlink"/>
  <p:sldLayoutIdLst>
    <p:sldLayoutId id="2147483665" r:id="rId1"/>
    <p:sldLayoutId id="2147483697" r:id="rId2"/>
    <p:sldLayoutId id="2147483696" r:id="rId3"/>
    <p:sldLayoutId id="2147483700" r:id="rId4"/>
    <p:sldLayoutId id="2147483702" r:id="rId5"/>
    <p:sldLayoutId id="2147483694" r:id="rId6"/>
    <p:sldLayoutId id="2147483703" r:id="rId7"/>
    <p:sldLayoutId id="2147483706" r:id="rId8"/>
    <p:sldLayoutId id="2147483707" r:id="rId9"/>
    <p:sldLayoutId id="2147483709" r:id="rId10"/>
    <p:sldLayoutId id="2147483710" r:id="rId11"/>
    <p:sldLayoutId id="2147483705" r:id="rId12"/>
    <p:sldLayoutId id="2147483704" r:id="rId13"/>
    <p:sldLayoutId id="2147483718" r:id="rId14"/>
    <p:sldLayoutId id="2147483721" r:id="rId15"/>
    <p:sldLayoutId id="2147483708" r:id="rId16"/>
    <p:sldLayoutId id="2147483711" r:id="rId17"/>
    <p:sldLayoutId id="2147483712" r:id="rId18"/>
    <p:sldLayoutId id="2147483723" r:id="rId19"/>
    <p:sldLayoutId id="2147483713" r:id="rId20"/>
    <p:sldLayoutId id="2147483714" r:id="rId21"/>
    <p:sldLayoutId id="2147483716" r:id="rId22"/>
    <p:sldLayoutId id="2147483717" r:id="rId23"/>
    <p:sldLayoutId id="2147483715" r:id="rId24"/>
    <p:sldLayoutId id="2147483719" r:id="rId25"/>
    <p:sldLayoutId id="2147483725" r:id="rId26"/>
    <p:sldLayoutId id="2147483720" r:id="rId27"/>
    <p:sldLayoutId id="2147483724" r:id="rId28"/>
    <p:sldLayoutId id="2147483722" r:id="rId29"/>
    <p:sldLayoutId id="2147483727" r:id="rId30"/>
  </p:sldLayoutIdLst>
  <p:hf hdr="0"/>
  <p:txStyles>
    <p:titleStyle>
      <a:lvl1pPr marL="100013" indent="0" algn="l" defTabSz="685783" rtl="0" eaLnBrk="1" latinLnBrk="0" hangingPunct="1">
        <a:lnSpc>
          <a:spcPct val="90000"/>
        </a:lnSpc>
        <a:spcBef>
          <a:spcPct val="0"/>
        </a:spcBef>
        <a:buNone/>
        <a:tabLst/>
        <a:defRPr sz="1650" kern="1200" cap="all" baseline="0">
          <a:solidFill>
            <a:schemeClr val="bg1"/>
          </a:solidFill>
          <a:latin typeface="Verdana" charset="0"/>
          <a:ea typeface="Verdana" charset="0"/>
          <a:cs typeface="Verdana" charset="0"/>
        </a:defRPr>
      </a:lvl1pPr>
    </p:titleStyle>
    <p:bodyStyle>
      <a:lvl1pPr marL="0" indent="0" algn="l" defTabSz="685783" rtl="0" eaLnBrk="1" latinLnBrk="0" hangingPunct="1">
        <a:lnSpc>
          <a:spcPct val="95000"/>
        </a:lnSpc>
        <a:spcBef>
          <a:spcPts val="750"/>
        </a:spcBef>
        <a:spcAft>
          <a:spcPts val="750"/>
        </a:spcAft>
        <a:buFont typeface="Arial" charset="0"/>
        <a:buNone/>
        <a:defRPr sz="1200" kern="1200">
          <a:solidFill>
            <a:schemeClr val="accent1"/>
          </a:solidFill>
          <a:latin typeface="Verdana" charset="0"/>
          <a:ea typeface="Verdana" charset="0"/>
          <a:cs typeface="Verdana" charset="0"/>
        </a:defRPr>
      </a:lvl1pPr>
      <a:lvl2pPr marL="201216" indent="-192881" algn="l" defTabSz="685783" rtl="0" eaLnBrk="1" latinLnBrk="0" hangingPunct="1">
        <a:lnSpc>
          <a:spcPct val="95000"/>
        </a:lnSpc>
        <a:spcBef>
          <a:spcPts val="375"/>
        </a:spcBef>
        <a:buClr>
          <a:srgbClr val="FF5000"/>
        </a:buClr>
        <a:buSzPct val="90000"/>
        <a:buFont typeface="LucidaGrande"/>
        <a:buChar char="►"/>
        <a:tabLst/>
        <a:defRPr sz="1050" kern="1200">
          <a:solidFill>
            <a:schemeClr val="accent1"/>
          </a:solidFill>
          <a:latin typeface="Verdana" charset="0"/>
          <a:ea typeface="Verdana" charset="0"/>
          <a:cs typeface="Verdana" charset="0"/>
        </a:defRPr>
      </a:lvl2pPr>
      <a:lvl3pPr marL="503635" indent="-165497" algn="l" defTabSz="685783" rtl="0" eaLnBrk="1" latinLnBrk="0" hangingPunct="1">
        <a:lnSpc>
          <a:spcPct val="95000"/>
        </a:lnSpc>
        <a:spcBef>
          <a:spcPts val="375"/>
        </a:spcBef>
        <a:buClr>
          <a:schemeClr val="bg1">
            <a:lumMod val="50000"/>
          </a:schemeClr>
        </a:buClr>
        <a:buSzPct val="90000"/>
        <a:buFont typeface="LucidaGrande"/>
        <a:buChar char="►"/>
        <a:tabLst/>
        <a:defRPr sz="1050" kern="1200">
          <a:solidFill>
            <a:schemeClr val="accent1"/>
          </a:solidFill>
          <a:latin typeface="Verdana" charset="0"/>
          <a:ea typeface="Verdana" charset="0"/>
          <a:cs typeface="Verdana" charset="0"/>
        </a:defRPr>
      </a:lvl3pPr>
      <a:lvl4pPr marL="804863" indent="-164306" algn="l" defTabSz="685783" rtl="0" eaLnBrk="1" latinLnBrk="0" hangingPunct="1">
        <a:lnSpc>
          <a:spcPct val="95000"/>
        </a:lnSpc>
        <a:spcBef>
          <a:spcPts val="375"/>
        </a:spcBef>
        <a:buClr>
          <a:srgbClr val="FF5000"/>
        </a:buClr>
        <a:buFont typeface="Arial"/>
        <a:buChar char="•"/>
        <a:tabLst/>
        <a:defRPr sz="1050" kern="1200">
          <a:solidFill>
            <a:schemeClr val="accent1"/>
          </a:solidFill>
          <a:latin typeface="Verdana" charset="0"/>
          <a:ea typeface="Verdana" charset="0"/>
          <a:cs typeface="Verdana" charset="0"/>
        </a:defRPr>
      </a:lvl4pPr>
      <a:lvl5pPr marL="1107281" indent="-173831" algn="l" defTabSz="685783" rtl="0" eaLnBrk="1" latinLnBrk="0" hangingPunct="1">
        <a:lnSpc>
          <a:spcPct val="95000"/>
        </a:lnSpc>
        <a:spcBef>
          <a:spcPts val="375"/>
        </a:spcBef>
        <a:buClr>
          <a:schemeClr val="bg1">
            <a:lumMod val="50000"/>
          </a:schemeClr>
        </a:buClr>
        <a:buFont typeface="Arial"/>
        <a:buChar char="•"/>
        <a:tabLst/>
        <a:defRPr sz="1050" kern="1200">
          <a:solidFill>
            <a:schemeClr val="accent1"/>
          </a:solidFill>
          <a:latin typeface="Verdana" charset="0"/>
          <a:ea typeface="Verdana" charset="0"/>
          <a:cs typeface="Verdana"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70">
          <a:fgClr>
            <a:schemeClr val="bg1">
              <a:lumMod val="95000"/>
              <a:lumOff val="5000"/>
            </a:schemeClr>
          </a:fgClr>
          <a:bgClr>
            <a:srgbClr val="00B050"/>
          </a:bgClr>
        </a:patt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dirty="0"/>
              <a:t>4/24/2024</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r>
              <a:rPr lang="en-GB" noProof="0"/>
              <a:t>Presentation title</a:t>
            </a:r>
            <a:endParaRPr lang="en-GB" noProof="0"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r>
              <a:rPr lang="nl-NL"/>
              <a:t> </a:t>
            </a:r>
            <a:fld id="{141DC315-004D-734B-91F7-61E542849DC9}" type="datetimeFigureOut">
              <a:rPr lang="nl-NL" smtClean="0"/>
              <a:pPr/>
              <a:t>24-4-2024</a:t>
            </a:fld>
            <a:r>
              <a:rPr lang="nl-NL"/>
              <a:t> | </a:t>
            </a:r>
            <a:fld id="{2DAB09C5-3251-4B47-B002-D03712DC64C3}" type="slidenum">
              <a:rPr lang="nl-NL" smtClean="0"/>
              <a:pPr/>
              <a:t>‹#›</a:t>
            </a:fld>
            <a:endParaRPr lang="nl-NL"/>
          </a:p>
        </p:txBody>
      </p:sp>
      <p:sp>
        <p:nvSpPr>
          <p:cNvPr id="11" name="Rechthoek 11">
            <a:extLst>
              <a:ext uri="{FF2B5EF4-FFF2-40B4-BE49-F238E27FC236}">
                <a16:creationId xmlns:a16="http://schemas.microsoft.com/office/drawing/2014/main" id="{A630319D-848F-61F0-0DF3-CDC7551FCEE2}"/>
              </a:ext>
            </a:extLst>
          </p:cNvPr>
          <p:cNvSpPr/>
          <p:nvPr userDrawn="1"/>
        </p:nvSpPr>
        <p:spPr>
          <a:xfrm>
            <a:off x="0" y="4482010"/>
            <a:ext cx="9144000" cy="650700"/>
          </a:xfrm>
          <a:prstGeom prst="rect">
            <a:avLst/>
          </a:prstGeom>
          <a:solidFill>
            <a:schemeClr val="bg1"/>
          </a:solidFill>
          <a:ln>
            <a:noFill/>
          </a:ln>
          <a:effectLst>
            <a:outerShdw blurRad="50800" dist="38100" dir="162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pic>
        <p:nvPicPr>
          <p:cNvPr id="12" name="Picture 11">
            <a:extLst>
              <a:ext uri="{FF2B5EF4-FFF2-40B4-BE49-F238E27FC236}">
                <a16:creationId xmlns:a16="http://schemas.microsoft.com/office/drawing/2014/main" id="{62309BC3-4E51-B468-B7A3-79A6A08ADF3C}"/>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02772" y="4540249"/>
            <a:ext cx="1766444" cy="534222"/>
          </a:xfrm>
          <a:prstGeom prst="rect">
            <a:avLst/>
          </a:prstGeom>
        </p:spPr>
      </p:pic>
      <p:sp>
        <p:nvSpPr>
          <p:cNvPr id="13" name="TextBox 12">
            <a:extLst>
              <a:ext uri="{FF2B5EF4-FFF2-40B4-BE49-F238E27FC236}">
                <a16:creationId xmlns:a16="http://schemas.microsoft.com/office/drawing/2014/main" id="{1267CF19-3127-2F11-B54D-A5795055B30E}"/>
              </a:ext>
            </a:extLst>
          </p:cNvPr>
          <p:cNvSpPr txBox="1"/>
          <p:nvPr userDrawn="1"/>
        </p:nvSpPr>
        <p:spPr>
          <a:xfrm>
            <a:off x="2343150" y="4751803"/>
            <a:ext cx="3590472" cy="276999"/>
          </a:xfrm>
          <a:prstGeom prst="rect">
            <a:avLst/>
          </a:prstGeom>
          <a:noFill/>
        </p:spPr>
        <p:txBody>
          <a:bodyPr wrap="square" rtlCol="0">
            <a:spAutoFit/>
          </a:bodyPr>
          <a:lstStyle/>
          <a:p>
            <a:r>
              <a:rPr lang="en-GB" sz="600" b="1" dirty="0">
                <a:solidFill>
                  <a:srgbClr val="0033A0"/>
                </a:solidFill>
                <a:latin typeface="Verdana" charset="0"/>
                <a:ea typeface="Verdana" charset="0"/>
                <a:cs typeface="Verdana" charset="0"/>
              </a:rPr>
              <a:t>The Brussels School of Governance is an alliance between the Institute for European Studies (Vrije Universiteit Brussel) and Vesalius College.</a:t>
            </a:r>
            <a:endParaRPr lang="en-BE" sz="600" b="1" dirty="0">
              <a:solidFill>
                <a:srgbClr val="0033A0"/>
              </a:solidFill>
              <a:latin typeface="Verdana" charset="0"/>
              <a:ea typeface="Verdana" charset="0"/>
              <a:cs typeface="Verdana" charset="0"/>
            </a:endParaRPr>
          </a:p>
        </p:txBody>
      </p:sp>
    </p:spTree>
    <p:extLst>
      <p:ext uri="{BB962C8B-B14F-4D97-AF65-F5344CB8AC3E}">
        <p14:creationId xmlns:p14="http://schemas.microsoft.com/office/powerpoint/2010/main" val="4140083554"/>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Lst>
  <p:hf hdr="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5">
            <a:extLst>
              <a:ext uri="{FF2B5EF4-FFF2-40B4-BE49-F238E27FC236}">
                <a16:creationId xmlns:a16="http://schemas.microsoft.com/office/drawing/2014/main" id="{BC99E122-7B35-525F-7117-4354FCED08FE}"/>
              </a:ext>
            </a:extLst>
          </p:cNvPr>
          <p:cNvSpPr>
            <a:spLocks noGrp="1"/>
          </p:cNvSpPr>
          <p:nvPr>
            <p:ph type="title"/>
          </p:nvPr>
        </p:nvSpPr>
        <p:spPr>
          <a:xfrm>
            <a:off x="866216" y="1085850"/>
            <a:ext cx="6619243" cy="2497185"/>
          </a:xfrm>
        </p:spPr>
        <p:txBody>
          <a:bodyPr vert="horz" lIns="91440" tIns="45720" rIns="91440" bIns="45720" rtlCol="0" anchor="b">
            <a:normAutofit fontScale="90000"/>
          </a:bodyPr>
          <a:lstStyle/>
          <a:p>
            <a:pPr algn="ctr" defTabSz="457200">
              <a:lnSpc>
                <a:spcPct val="90000"/>
              </a:lnSpc>
            </a:pPr>
            <a:r>
              <a:rPr lang="en-GB" sz="4000" b="1" dirty="0">
                <a:solidFill>
                  <a:srgbClr val="FFFF00"/>
                </a:solidFill>
              </a:rPr>
              <a:t>Science, Technology and Innovation in a new </a:t>
            </a:r>
            <a:br>
              <a:rPr lang="en-GB" sz="4000" b="1" dirty="0">
                <a:solidFill>
                  <a:srgbClr val="FFFF00"/>
                </a:solidFill>
              </a:rPr>
            </a:br>
            <a:r>
              <a:rPr lang="en-GB" sz="4000" b="1" dirty="0">
                <a:solidFill>
                  <a:srgbClr val="FFFF00"/>
                </a:solidFill>
              </a:rPr>
              <a:t>geopolitical landscape:</a:t>
            </a:r>
            <a:br>
              <a:rPr lang="en-GB" sz="4000" b="1" dirty="0">
                <a:solidFill>
                  <a:srgbClr val="FFFF00"/>
                </a:solidFill>
              </a:rPr>
            </a:br>
            <a:r>
              <a:rPr lang="en-GB" sz="4000" b="1" dirty="0">
                <a:solidFill>
                  <a:srgbClr val="FFFF00"/>
                </a:solidFill>
              </a:rPr>
              <a:t>a wake-up call for Europe</a:t>
            </a:r>
            <a:br>
              <a:rPr lang="en-GB" sz="4000" b="1" dirty="0">
                <a:solidFill>
                  <a:srgbClr val="FFFF00"/>
                </a:solidFill>
              </a:rPr>
            </a:br>
            <a:br>
              <a:rPr lang="en-GB" sz="4000" b="1" dirty="0">
                <a:solidFill>
                  <a:srgbClr val="FFFF00"/>
                </a:solidFill>
              </a:rPr>
            </a:br>
            <a:r>
              <a:rPr lang="en-GB" sz="1800" b="1" dirty="0">
                <a:solidFill>
                  <a:srgbClr val="FFFF00"/>
                </a:solidFill>
              </a:rPr>
              <a:t>Luc Soete</a:t>
            </a:r>
            <a:endParaRPr lang="en-US" sz="1800" b="1" dirty="0">
              <a:solidFill>
                <a:srgbClr val="FFFF00"/>
              </a:solidFill>
            </a:endParaRPr>
          </a:p>
        </p:txBody>
      </p:sp>
      <p:sp>
        <p:nvSpPr>
          <p:cNvPr id="2" name="TextBox 1">
            <a:extLst>
              <a:ext uri="{FF2B5EF4-FFF2-40B4-BE49-F238E27FC236}">
                <a16:creationId xmlns:a16="http://schemas.microsoft.com/office/drawing/2014/main" id="{24EF6A1E-C390-D4C6-18A1-5E3C6AE52AD4}"/>
              </a:ext>
            </a:extLst>
          </p:cNvPr>
          <p:cNvSpPr txBox="1"/>
          <p:nvPr/>
        </p:nvSpPr>
        <p:spPr>
          <a:xfrm>
            <a:off x="462455" y="4256690"/>
            <a:ext cx="8177048" cy="507831"/>
          </a:xfrm>
          <a:prstGeom prst="rect">
            <a:avLst/>
          </a:prstGeom>
          <a:noFill/>
        </p:spPr>
        <p:txBody>
          <a:bodyPr wrap="square" rtlCol="0">
            <a:spAutoFit/>
          </a:bodyPr>
          <a:lstStyle/>
          <a:p>
            <a:r>
              <a:rPr lang="en-US" dirty="0">
                <a:solidFill>
                  <a:srgbClr val="FFFF00"/>
                </a:solidFill>
              </a:rPr>
              <a:t>MERI-BELSPO </a:t>
            </a:r>
            <a:r>
              <a:rPr lang="en-GB" dirty="0">
                <a:solidFill>
                  <a:srgbClr val="FFFF00"/>
                </a:solidFill>
              </a:rPr>
              <a:t>Conference on R&amp;D, innovation, sustainability and the societal impact of new technologies </a:t>
            </a:r>
            <a:r>
              <a:rPr lang="en-US" dirty="0">
                <a:solidFill>
                  <a:srgbClr val="FFFF00"/>
                </a:solidFill>
              </a:rPr>
              <a:t>under the Belgian Presidency of the European Council, Brussels, 25 April 2024</a:t>
            </a:r>
          </a:p>
        </p:txBody>
      </p:sp>
    </p:spTree>
    <p:extLst>
      <p:ext uri="{BB962C8B-B14F-4D97-AF65-F5344CB8AC3E}">
        <p14:creationId xmlns:p14="http://schemas.microsoft.com/office/powerpoint/2010/main" val="2936471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70">
          <a:fgClr>
            <a:schemeClr val="tx1"/>
          </a:fgClr>
          <a:bgClr>
            <a:srgbClr val="00B050"/>
          </a:bgClr>
        </a:patt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40CFFB-5681-D047-A5CA-C7F13910BCA7}"/>
              </a:ext>
            </a:extLst>
          </p:cNvPr>
          <p:cNvPicPr>
            <a:picLocks noChangeAspect="1"/>
          </p:cNvPicPr>
          <p:nvPr/>
        </p:nvPicPr>
        <p:blipFill>
          <a:blip r:embed="rId3"/>
          <a:stretch>
            <a:fillRect/>
          </a:stretch>
        </p:blipFill>
        <p:spPr>
          <a:xfrm>
            <a:off x="1067802" y="0"/>
            <a:ext cx="7008395" cy="5143500"/>
          </a:xfrm>
          <a:prstGeom prst="rect">
            <a:avLst/>
          </a:prstGeom>
        </p:spPr>
      </p:pic>
    </p:spTree>
    <p:extLst>
      <p:ext uri="{BB962C8B-B14F-4D97-AF65-F5344CB8AC3E}">
        <p14:creationId xmlns:p14="http://schemas.microsoft.com/office/powerpoint/2010/main" val="3760306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70">
          <a:fgClr>
            <a:schemeClr val="tx1"/>
          </a:fgClr>
          <a:bgClr>
            <a:srgbClr val="00B050"/>
          </a:bgClr>
        </a:pattFill>
        <a:effectLst/>
      </p:bgPr>
    </p:bg>
    <p:spTree>
      <p:nvGrpSpPr>
        <p:cNvPr id="1" name=""/>
        <p:cNvGrpSpPr/>
        <p:nvPr/>
      </p:nvGrpSpPr>
      <p:grpSpPr>
        <a:xfrm>
          <a:off x="0" y="0"/>
          <a:ext cx="0" cy="0"/>
          <a:chOff x="0" y="0"/>
          <a:chExt cx="0" cy="0"/>
        </a:xfrm>
      </p:grpSpPr>
      <p:pic>
        <p:nvPicPr>
          <p:cNvPr id="2050" name="Picture 2" descr="Budget Of The European Union Regional Development Fund Structural Funds ...">
            <a:extLst>
              <a:ext uri="{FF2B5EF4-FFF2-40B4-BE49-F238E27FC236}">
                <a16:creationId xmlns:a16="http://schemas.microsoft.com/office/drawing/2014/main" id="{EB1241F1-CDB4-F593-E3B1-259A2F88A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975" y="0"/>
            <a:ext cx="52260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93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3952" y="458850"/>
            <a:ext cx="7851547" cy="506350"/>
          </a:xfrm>
        </p:spPr>
        <p:txBody>
          <a:bodyPr/>
          <a:lstStyle/>
          <a:p>
            <a:r>
              <a:rPr lang="en-GB" sz="2000" b="1" dirty="0">
                <a:solidFill>
                  <a:srgbClr val="FFFF00"/>
                </a:solidFill>
              </a:rPr>
              <a:t>A concluding “after” thought</a:t>
            </a:r>
          </a:p>
        </p:txBody>
      </p:sp>
      <p:sp>
        <p:nvSpPr>
          <p:cNvPr id="3" name="Text Placeholder 2"/>
          <p:cNvSpPr>
            <a:spLocks noGrp="1"/>
          </p:cNvSpPr>
          <p:nvPr>
            <p:ph type="body" sz="quarter" idx="11"/>
          </p:nvPr>
        </p:nvSpPr>
        <p:spPr>
          <a:xfrm>
            <a:off x="593951" y="1086432"/>
            <a:ext cx="8479027" cy="3546218"/>
          </a:xfrm>
        </p:spPr>
        <p:txBody>
          <a:bodyPr/>
          <a:lstStyle/>
          <a:p>
            <a:pPr marL="257175" indent="-257175">
              <a:spcAft>
                <a:spcPts val="225"/>
              </a:spcAft>
              <a:buFont typeface="Arial" panose="020B0604020202020204" pitchFamily="34" charset="0"/>
              <a:buChar char="•"/>
            </a:pPr>
            <a:r>
              <a:rPr lang="en-GB" sz="1700" dirty="0">
                <a:solidFill>
                  <a:srgbClr val="FFFF00"/>
                </a:solidFill>
                <a:latin typeface="Verdana" panose="020B0604030504040204" pitchFamily="34" charset="0"/>
                <a:ea typeface="Verdana" panose="020B0604030504040204" pitchFamily="34" charset="0"/>
                <a:cs typeface="Times New Roman" panose="02020603050405020304" pitchFamily="18" charset="0"/>
              </a:rPr>
              <a:t>Our reliance on </a:t>
            </a:r>
            <a:r>
              <a:rPr lang="en-GB" sz="1700" b="1" dirty="0">
                <a:solidFill>
                  <a:srgbClr val="FFFF00"/>
                </a:solidFill>
                <a:latin typeface="Verdana" panose="020B0604030504040204" pitchFamily="34" charset="0"/>
                <a:ea typeface="Verdana" panose="020B0604030504040204" pitchFamily="34" charset="0"/>
                <a:cs typeface="Times New Roman" panose="02020603050405020304" pitchFamily="18" charset="0"/>
              </a:rPr>
              <a:t>scale economies</a:t>
            </a:r>
            <a:r>
              <a:rPr lang="en-GB" sz="1700" dirty="0">
                <a:solidFill>
                  <a:srgbClr val="FFFF00"/>
                </a:solidFill>
                <a:latin typeface="Verdana" panose="020B0604030504040204" pitchFamily="34" charset="0"/>
                <a:ea typeface="Verdana" panose="020B0604030504040204" pitchFamily="34" charset="0"/>
                <a:cs typeface="Times New Roman" panose="02020603050405020304" pitchFamily="18" charset="0"/>
              </a:rPr>
              <a:t> as opposed to portfolios of more granular technologies should be thought over.  It could be said to have led to an alignment between incumbents &amp; regulatory frameworks making more lumpy technologies politically more attractive.</a:t>
            </a:r>
          </a:p>
          <a:p>
            <a:pPr marL="257175" indent="-257175">
              <a:spcAft>
                <a:spcPts val="225"/>
              </a:spcAft>
              <a:buFont typeface="Arial" panose="020B0604020202020204" pitchFamily="34" charset="0"/>
              <a:buChar char="•"/>
            </a:pPr>
            <a:r>
              <a:rPr lang="en-GB" sz="1700" dirty="0">
                <a:solidFill>
                  <a:srgbClr val="FFFF00"/>
                </a:solidFill>
                <a:latin typeface="Verdana" panose="020B0604030504040204" pitchFamily="34" charset="0"/>
                <a:ea typeface="Verdana" panose="020B0604030504040204" pitchFamily="34" charset="0"/>
                <a:cs typeface="Times New Roman" panose="02020603050405020304" pitchFamily="18" charset="0"/>
              </a:rPr>
              <a:t>Isn’t it time to open the </a:t>
            </a:r>
            <a:r>
              <a:rPr lang="en-GB" sz="1700" b="1" dirty="0">
                <a:solidFill>
                  <a:srgbClr val="FFFF00"/>
                </a:solidFill>
                <a:latin typeface="Verdana" panose="020B0604030504040204" pitchFamily="34" charset="0"/>
                <a:ea typeface="Verdana" panose="020B0604030504040204" pitchFamily="34" charset="0"/>
                <a:cs typeface="Times New Roman" panose="02020603050405020304" pitchFamily="18" charset="0"/>
              </a:rPr>
              <a:t>diversity of applications of more granular technologies</a:t>
            </a:r>
            <a:r>
              <a:rPr lang="en-GB" sz="1700" dirty="0">
                <a:solidFill>
                  <a:srgbClr val="FFFF00"/>
                </a:solidFill>
                <a:latin typeface="Verdana" panose="020B0604030504040204" pitchFamily="34" charset="0"/>
                <a:ea typeface="Verdana" panose="020B0604030504040204" pitchFamily="34" charset="0"/>
                <a:cs typeface="Times New Roman" panose="02020603050405020304" pitchFamily="18" charset="0"/>
              </a:rPr>
              <a:t>… which </a:t>
            </a:r>
            <a:r>
              <a:rPr lang="en-GB" sz="1700" b="0" i="0" u="none" strike="noStrike" baseline="0" dirty="0">
                <a:solidFill>
                  <a:srgbClr val="FFFF00"/>
                </a:solidFill>
                <a:latin typeface="Verdana" panose="020B0604030504040204" pitchFamily="34" charset="0"/>
                <a:ea typeface="Verdana" panose="020B0604030504040204" pitchFamily="34" charset="0"/>
              </a:rPr>
              <a:t>vary in scale, heterogeneous applications, involve a greater diversity of firms and users</a:t>
            </a:r>
            <a:r>
              <a:rPr lang="en-US" sz="1700" b="0" i="0" u="none" strike="noStrike" baseline="0" dirty="0">
                <a:solidFill>
                  <a:srgbClr val="FFFF00"/>
                </a:solidFill>
                <a:latin typeface="Verdana" panose="020B0604030504040204" pitchFamily="34" charset="0"/>
                <a:ea typeface="Verdana" panose="020B0604030504040204" pitchFamily="34" charset="0"/>
              </a:rPr>
              <a:t>. </a:t>
            </a:r>
          </a:p>
          <a:p>
            <a:pPr marL="257175" indent="-257175">
              <a:spcAft>
                <a:spcPts val="225"/>
              </a:spcAft>
              <a:buFont typeface="Arial" panose="020B0604020202020204" pitchFamily="34" charset="0"/>
              <a:buChar char="•"/>
            </a:pPr>
            <a:r>
              <a:rPr lang="en-US" sz="1700" dirty="0">
                <a:solidFill>
                  <a:srgbClr val="FFFF00"/>
                </a:solidFill>
                <a:latin typeface="Verdana" panose="020B0604030504040204" pitchFamily="34" charset="0"/>
                <a:ea typeface="Verdana" panose="020B0604030504040204" pitchFamily="34" charset="0"/>
              </a:rPr>
              <a:t>These could </a:t>
            </a:r>
            <a:r>
              <a:rPr lang="en-GB" sz="1700" b="0" i="0" u="none" strike="noStrike" baseline="0" dirty="0">
                <a:solidFill>
                  <a:srgbClr val="FFFF00"/>
                </a:solidFill>
                <a:latin typeface="Verdana" panose="020B0604030504040204" pitchFamily="34" charset="0"/>
                <a:ea typeface="Verdana" panose="020B0604030504040204" pitchFamily="34" charset="0"/>
              </a:rPr>
              <a:t>also be associated with faster diffusion, lower investment risk, more opportunities to escape lock-in, more equitable access, and higher social returns on innovation investment. </a:t>
            </a:r>
            <a:endParaRPr lang="en-GB" sz="1700" dirty="0">
              <a:solidFill>
                <a:srgbClr val="FFFF00"/>
              </a:solidFill>
              <a:latin typeface="Verdana" panose="020B0604030504040204" pitchFamily="34" charset="0"/>
              <a:ea typeface="Verdana" panose="020B0604030504040204" pitchFamily="34" charset="0"/>
              <a:cs typeface="Times New Roman" panose="02020603050405020304" pitchFamily="18" charset="0"/>
            </a:endParaRPr>
          </a:p>
          <a:p>
            <a:pPr marL="257175" indent="-257175">
              <a:spcAft>
                <a:spcPts val="225"/>
              </a:spcAft>
              <a:buFont typeface="Arial" panose="020B0604020202020204" pitchFamily="34" charset="0"/>
              <a:buChar char="•"/>
            </a:pPr>
            <a:r>
              <a:rPr lang="en-US" sz="1700" b="0" i="0" u="none" strike="noStrike" baseline="0" dirty="0">
                <a:solidFill>
                  <a:srgbClr val="FFFF00"/>
                </a:solidFill>
                <a:latin typeface="Verdana" panose="020B0604030504040204" pitchFamily="34" charset="0"/>
                <a:ea typeface="Verdana" panose="020B0604030504040204" pitchFamily="34" charset="0"/>
              </a:rPr>
              <a:t>By enabling </a:t>
            </a:r>
            <a:r>
              <a:rPr lang="en-GB" sz="1700" b="0" i="0" u="none" strike="noStrike" baseline="0" dirty="0">
                <a:solidFill>
                  <a:srgbClr val="FFFF00"/>
                </a:solidFill>
                <a:latin typeface="Verdana" panose="020B0604030504040204" pitchFamily="34" charset="0"/>
                <a:ea typeface="Verdana" panose="020B0604030504040204" pitchFamily="34" charset="0"/>
              </a:rPr>
              <a:t>smaller increments of capital investment, </a:t>
            </a:r>
            <a:r>
              <a:rPr lang="en-US" sz="1700" b="0" i="0" u="none" strike="noStrike" baseline="0" dirty="0">
                <a:solidFill>
                  <a:srgbClr val="FFFF00"/>
                </a:solidFill>
                <a:latin typeface="Verdana" panose="020B0604030504040204" pitchFamily="34" charset="0"/>
                <a:ea typeface="Verdana" panose="020B0604030504040204" pitchFamily="34" charset="0"/>
              </a:rPr>
              <a:t>more-granular technologies de-risk R&amp;D and Demonstration </a:t>
            </a:r>
            <a:r>
              <a:rPr lang="en-GB" sz="1700" b="0" i="0" u="none" strike="noStrike" baseline="0" dirty="0">
                <a:solidFill>
                  <a:srgbClr val="FFFF00"/>
                </a:solidFill>
                <a:latin typeface="Verdana" panose="020B0604030504040204" pitchFamily="34" charset="0"/>
                <a:ea typeface="Verdana" panose="020B0604030504040204" pitchFamily="34" charset="0"/>
              </a:rPr>
              <a:t>portfolios opening markets to the destabilizing force of new entrants. </a:t>
            </a:r>
          </a:p>
        </p:txBody>
      </p:sp>
    </p:spTree>
    <p:extLst>
      <p:ext uri="{BB962C8B-B14F-4D97-AF65-F5344CB8AC3E}">
        <p14:creationId xmlns:p14="http://schemas.microsoft.com/office/powerpoint/2010/main" val="984100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70">
          <a:fgClr>
            <a:schemeClr val="tx1"/>
          </a:fgClr>
          <a:bgClr>
            <a:srgbClr val="00B050"/>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C7A212-E228-7918-DAAA-D4F17F5BD397}"/>
              </a:ext>
            </a:extLst>
          </p:cNvPr>
          <p:cNvSpPr txBox="1"/>
          <p:nvPr/>
        </p:nvSpPr>
        <p:spPr>
          <a:xfrm>
            <a:off x="2295939" y="1580322"/>
            <a:ext cx="4581939" cy="1446550"/>
          </a:xfrm>
          <a:prstGeom prst="rect">
            <a:avLst/>
          </a:prstGeom>
          <a:noFill/>
        </p:spPr>
        <p:txBody>
          <a:bodyPr wrap="square" rtlCol="0">
            <a:spAutoFit/>
          </a:bodyPr>
          <a:lstStyle/>
          <a:p>
            <a:pPr algn="ctr"/>
            <a:r>
              <a:rPr lang="en-US" sz="4400" dirty="0">
                <a:solidFill>
                  <a:srgbClr val="FFFF00"/>
                </a:solidFill>
                <a:latin typeface="Verdana" charset="0"/>
                <a:ea typeface="Verdana" charset="0"/>
                <a:cs typeface="Verdana" charset="0"/>
              </a:rPr>
              <a:t>Thank you</a:t>
            </a:r>
          </a:p>
          <a:p>
            <a:pPr algn="ctr"/>
            <a:r>
              <a:rPr lang="en-US" sz="1800" dirty="0">
                <a:solidFill>
                  <a:srgbClr val="FFFF00"/>
                </a:solidFill>
                <a:latin typeface="Verdana" charset="0"/>
                <a:ea typeface="Verdana" charset="0"/>
                <a:cs typeface="Verdana" charset="0"/>
              </a:rPr>
              <a:t>l.soete@maastrichtuniversity.nl</a:t>
            </a:r>
            <a:r>
              <a:rPr lang="en-US" sz="4400" dirty="0">
                <a:solidFill>
                  <a:srgbClr val="FFFF00"/>
                </a:solidFill>
                <a:latin typeface="Verdana" charset="0"/>
                <a:ea typeface="Verdana" charset="0"/>
                <a:cs typeface="Verdana" charset="0"/>
              </a:rPr>
              <a:t> </a:t>
            </a:r>
          </a:p>
        </p:txBody>
      </p:sp>
    </p:spTree>
    <p:extLst>
      <p:ext uri="{BB962C8B-B14F-4D97-AF65-F5344CB8AC3E}">
        <p14:creationId xmlns:p14="http://schemas.microsoft.com/office/powerpoint/2010/main" val="5693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709DCE-BA39-B874-BC5D-2F944BFEDEEF}"/>
              </a:ext>
            </a:extLst>
          </p:cNvPr>
          <p:cNvSpPr>
            <a:spLocks noGrp="1"/>
          </p:cNvSpPr>
          <p:nvPr>
            <p:ph type="body" sz="quarter" idx="10"/>
          </p:nvPr>
        </p:nvSpPr>
        <p:spPr>
          <a:xfrm>
            <a:off x="593952" y="458850"/>
            <a:ext cx="7582382" cy="406823"/>
          </a:xfrm>
        </p:spPr>
        <p:txBody>
          <a:bodyPr>
            <a:noAutofit/>
          </a:bodyPr>
          <a:lstStyle/>
          <a:p>
            <a:pPr>
              <a:lnSpc>
                <a:spcPct val="90000"/>
              </a:lnSpc>
              <a:spcAft>
                <a:spcPts val="600"/>
              </a:spcAft>
            </a:pPr>
            <a:r>
              <a:rPr lang="en-US" sz="2000" b="1" dirty="0">
                <a:solidFill>
                  <a:srgbClr val="FFFF00"/>
                </a:solidFill>
              </a:rPr>
              <a:t>STI contributing to sustainable development  </a:t>
            </a:r>
          </a:p>
        </p:txBody>
      </p:sp>
      <p:sp>
        <p:nvSpPr>
          <p:cNvPr id="2" name="Text Placeholder 1">
            <a:extLst>
              <a:ext uri="{FF2B5EF4-FFF2-40B4-BE49-F238E27FC236}">
                <a16:creationId xmlns:a16="http://schemas.microsoft.com/office/drawing/2014/main" id="{0DA74811-265E-96B3-7A61-75F3D066A292}"/>
              </a:ext>
            </a:extLst>
          </p:cNvPr>
          <p:cNvSpPr>
            <a:spLocks noGrp="1"/>
          </p:cNvSpPr>
          <p:nvPr>
            <p:ph type="body" sz="quarter" idx="11"/>
          </p:nvPr>
        </p:nvSpPr>
        <p:spPr>
          <a:xfrm>
            <a:off x="593952" y="1086432"/>
            <a:ext cx="7582382" cy="3546218"/>
          </a:xfrm>
        </p:spPr>
        <p:txBody>
          <a:bodyPr>
            <a:normAutofit fontScale="85000" lnSpcReduction="10000"/>
          </a:bodyPr>
          <a:lstStyle/>
          <a:p>
            <a:pPr marL="285750" indent="-285750">
              <a:lnSpc>
                <a:spcPct val="90000"/>
              </a:lnSpc>
              <a:spcAft>
                <a:spcPts val="600"/>
              </a:spcAft>
              <a:buFont typeface="Arial" panose="020B0604020202020204" pitchFamily="34" charset="0"/>
              <a:buChar char="•"/>
            </a:pPr>
            <a:r>
              <a:rPr lang="en-US" dirty="0">
                <a:solidFill>
                  <a:srgbClr val="FFFF00"/>
                </a:solidFill>
              </a:rPr>
              <a:t>Delighted to be here. Last time I attended a BELSPO conference  (Leuven, September 2019), it was about the </a:t>
            </a:r>
            <a:r>
              <a:rPr lang="en-GB" dirty="0">
                <a:solidFill>
                  <a:srgbClr val="FFFF00"/>
                </a:solidFill>
              </a:rPr>
              <a:t>future of the ERA.</a:t>
            </a:r>
          </a:p>
          <a:p>
            <a:pPr marL="285750" indent="-285750">
              <a:lnSpc>
                <a:spcPct val="90000"/>
              </a:lnSpc>
              <a:spcAft>
                <a:spcPts val="600"/>
              </a:spcAft>
              <a:buFont typeface="Arial" panose="020B0604020202020204" pitchFamily="34" charset="0"/>
              <a:buChar char="•"/>
            </a:pPr>
            <a:r>
              <a:rPr lang="en-US" dirty="0">
                <a:solidFill>
                  <a:srgbClr val="FFFF00"/>
                </a:solidFill>
              </a:rPr>
              <a:t>Focus was then on </a:t>
            </a:r>
            <a:r>
              <a:rPr lang="en-GB" dirty="0">
                <a:solidFill>
                  <a:srgbClr val="FFFF00"/>
                </a:solidFill>
              </a:rPr>
              <a:t>the openness of the ERA to the world… “in the light of the transformation of China into a superpower in the field of research and innovation and its consequence on the European research and innovation landscape and policies…”  </a:t>
            </a:r>
            <a:r>
              <a:rPr lang="en-GB" dirty="0" err="1">
                <a:solidFill>
                  <a:srgbClr val="FFFF00"/>
                </a:solidFill>
              </a:rPr>
              <a:t>Reinhilde</a:t>
            </a:r>
            <a:r>
              <a:rPr lang="en-GB" dirty="0">
                <a:solidFill>
                  <a:srgbClr val="FFFF00"/>
                </a:solidFill>
              </a:rPr>
              <a:t> </a:t>
            </a:r>
            <a:r>
              <a:rPr lang="en-GB" dirty="0" err="1">
                <a:solidFill>
                  <a:srgbClr val="FFFF00"/>
                </a:solidFill>
              </a:rPr>
              <a:t>Veugelers</a:t>
            </a:r>
            <a:r>
              <a:rPr lang="en-GB" dirty="0">
                <a:solidFill>
                  <a:srgbClr val="FFFF00"/>
                </a:solidFill>
              </a:rPr>
              <a:t> also attended.</a:t>
            </a:r>
          </a:p>
          <a:p>
            <a:pPr marL="285750" indent="-285750">
              <a:lnSpc>
                <a:spcPct val="90000"/>
              </a:lnSpc>
              <a:spcAft>
                <a:spcPts val="600"/>
              </a:spcAft>
              <a:buFont typeface="Arial" panose="020B0604020202020204" pitchFamily="34" charset="0"/>
              <a:buChar char="•"/>
            </a:pPr>
            <a:r>
              <a:rPr lang="en-US" dirty="0">
                <a:solidFill>
                  <a:srgbClr val="FFFF00"/>
                </a:solidFill>
              </a:rPr>
              <a:t>As one of the older, now retired R&amp;I experts, my first reaction would be: finally, full recognition of the crucial role of STI for EU competitiveness (Lisbon), for MS (Barcelona targets) and for regions (S3 conditionality).  </a:t>
            </a:r>
          </a:p>
          <a:p>
            <a:pPr marL="285750" indent="-285750">
              <a:lnSpc>
                <a:spcPct val="90000"/>
              </a:lnSpc>
              <a:spcAft>
                <a:spcPts val="600"/>
              </a:spcAft>
              <a:buFont typeface="Arial" panose="020B0604020202020204" pitchFamily="34" charset="0"/>
              <a:buChar char="•"/>
            </a:pPr>
            <a:r>
              <a:rPr lang="en-US" dirty="0">
                <a:solidFill>
                  <a:srgbClr val="FFFF00"/>
                </a:solidFill>
              </a:rPr>
              <a:t>Within the new framework of the European Green Deal, the talk is no longer about </a:t>
            </a:r>
            <a:r>
              <a:rPr lang="en-US" b="1" dirty="0">
                <a:solidFill>
                  <a:srgbClr val="FFFF00"/>
                </a:solidFill>
              </a:rPr>
              <a:t>soft</a:t>
            </a:r>
            <a:r>
              <a:rPr lang="en-US" dirty="0">
                <a:solidFill>
                  <a:srgbClr val="FFFF00"/>
                </a:solidFill>
              </a:rPr>
              <a:t> “open methods of coordination” but now on “</a:t>
            </a:r>
            <a:r>
              <a:rPr lang="en-US" b="1" dirty="0">
                <a:solidFill>
                  <a:srgbClr val="FFFF00"/>
                </a:solidFill>
              </a:rPr>
              <a:t>competitive sustainability</a:t>
            </a:r>
            <a:r>
              <a:rPr lang="en-US" dirty="0">
                <a:solidFill>
                  <a:srgbClr val="FFFF00"/>
                </a:solidFill>
              </a:rPr>
              <a:t>” within a common regulatory framework set up by the EC: Net-zero Industrial Plan, CRM Act, Chips Act, etc.  </a:t>
            </a:r>
          </a:p>
          <a:p>
            <a:pPr marL="285750" indent="-285750">
              <a:lnSpc>
                <a:spcPct val="90000"/>
              </a:lnSpc>
              <a:spcAft>
                <a:spcPts val="600"/>
              </a:spcAft>
              <a:buFont typeface="Arial" panose="020B0604020202020204" pitchFamily="34" charset="0"/>
              <a:buChar char="•"/>
            </a:pPr>
            <a:r>
              <a:rPr lang="en-US" dirty="0">
                <a:solidFill>
                  <a:srgbClr val="FFFF00"/>
                </a:solidFill>
              </a:rPr>
              <a:t>Do we have the right indicators to monitor, do we have the right incentives for firms to implement… Focus of much of the discussions here.</a:t>
            </a:r>
          </a:p>
        </p:txBody>
      </p:sp>
    </p:spTree>
    <p:extLst>
      <p:ext uri="{BB962C8B-B14F-4D97-AF65-F5344CB8AC3E}">
        <p14:creationId xmlns:p14="http://schemas.microsoft.com/office/powerpoint/2010/main" val="2809593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A7AEC6-D24A-AF03-14D8-5366238ADD20}"/>
              </a:ext>
            </a:extLst>
          </p:cNvPr>
          <p:cNvSpPr>
            <a:spLocks noGrp="1"/>
          </p:cNvSpPr>
          <p:nvPr>
            <p:ph type="body" sz="quarter" idx="10"/>
          </p:nvPr>
        </p:nvSpPr>
        <p:spPr>
          <a:xfrm>
            <a:off x="593953" y="458850"/>
            <a:ext cx="6694614" cy="406823"/>
          </a:xfrm>
        </p:spPr>
        <p:txBody>
          <a:bodyPr>
            <a:normAutofit/>
          </a:bodyPr>
          <a:lstStyle/>
          <a:p>
            <a:pPr>
              <a:lnSpc>
                <a:spcPct val="90000"/>
              </a:lnSpc>
              <a:spcAft>
                <a:spcPts val="600"/>
              </a:spcAft>
            </a:pPr>
            <a:r>
              <a:rPr lang="en-US" sz="2000" b="1" dirty="0">
                <a:solidFill>
                  <a:srgbClr val="FFFF00"/>
                </a:solidFill>
              </a:rPr>
              <a:t>Five years later, it’s all about implementation</a:t>
            </a:r>
          </a:p>
        </p:txBody>
      </p:sp>
      <p:sp>
        <p:nvSpPr>
          <p:cNvPr id="2" name="Text Placeholder 1">
            <a:extLst>
              <a:ext uri="{FF2B5EF4-FFF2-40B4-BE49-F238E27FC236}">
                <a16:creationId xmlns:a16="http://schemas.microsoft.com/office/drawing/2014/main" id="{CA07EECD-96F8-4DB8-70F6-023B27C15396}"/>
              </a:ext>
            </a:extLst>
          </p:cNvPr>
          <p:cNvSpPr>
            <a:spLocks noGrp="1"/>
          </p:cNvSpPr>
          <p:nvPr>
            <p:ph type="body" sz="quarter" idx="11"/>
          </p:nvPr>
        </p:nvSpPr>
        <p:spPr>
          <a:xfrm>
            <a:off x="593952" y="1086432"/>
            <a:ext cx="7395951" cy="3546218"/>
          </a:xfrm>
        </p:spPr>
        <p:txBody>
          <a:bodyPr>
            <a:normAutofit fontScale="92500" lnSpcReduction="20000"/>
          </a:bodyPr>
          <a:lstStyle/>
          <a:p>
            <a:pPr marL="285750" indent="-285750">
              <a:lnSpc>
                <a:spcPct val="90000"/>
              </a:lnSpc>
              <a:spcAft>
                <a:spcPts val="600"/>
              </a:spcAft>
              <a:buFont typeface="Arial" panose="020B0604020202020204" pitchFamily="34" charset="0"/>
              <a:buChar char="•"/>
            </a:pPr>
            <a:r>
              <a:rPr lang="en-US" dirty="0">
                <a:solidFill>
                  <a:srgbClr val="FFFF00"/>
                </a:solidFill>
              </a:rPr>
              <a:t>R&amp;I is still underfunded in Europe particularly by the private sector, compared to US and China, and is particularly the case in areas where market upscaling is an issue... </a:t>
            </a:r>
          </a:p>
          <a:p>
            <a:pPr marL="285750" indent="-285750">
              <a:lnSpc>
                <a:spcPct val="90000"/>
              </a:lnSpc>
              <a:spcAft>
                <a:spcPts val="600"/>
              </a:spcAft>
              <a:buFont typeface="Arial" panose="020B0604020202020204" pitchFamily="34" charset="0"/>
              <a:buChar char="•"/>
            </a:pPr>
            <a:r>
              <a:rPr lang="en-US" dirty="0">
                <a:solidFill>
                  <a:srgbClr val="FFFF00"/>
                </a:solidFill>
              </a:rPr>
              <a:t>So contrary to what was hoped for, sustainability in Europe as opposed to the US or China, did not translate itself into “competitiveness”…</a:t>
            </a:r>
          </a:p>
          <a:p>
            <a:pPr marL="285750" indent="-285750">
              <a:lnSpc>
                <a:spcPct val="90000"/>
              </a:lnSpc>
              <a:spcAft>
                <a:spcPts val="600"/>
              </a:spcAft>
              <a:buFont typeface="Arial" panose="020B0604020202020204" pitchFamily="34" charset="0"/>
              <a:buChar char="•"/>
            </a:pPr>
            <a:r>
              <a:rPr lang="en-US" dirty="0">
                <a:solidFill>
                  <a:srgbClr val="FFFF00"/>
                </a:solidFill>
              </a:rPr>
              <a:t>A new industrial strategy is now being proposed by the EC based on “Open Strategic Autonomy” and a strengthening of Europe’s technological sovereignty.  </a:t>
            </a:r>
          </a:p>
          <a:p>
            <a:pPr marL="285750" indent="-285750">
              <a:lnSpc>
                <a:spcPct val="90000"/>
              </a:lnSpc>
              <a:spcAft>
                <a:spcPts val="600"/>
              </a:spcAft>
              <a:buFont typeface="Arial" panose="020B0604020202020204" pitchFamily="34" charset="0"/>
              <a:buChar char="•"/>
            </a:pPr>
            <a:r>
              <a:rPr lang="en-US" dirty="0">
                <a:solidFill>
                  <a:srgbClr val="FFFF00"/>
                </a:solidFill>
              </a:rPr>
              <a:t>Two questions arise: </a:t>
            </a:r>
          </a:p>
          <a:p>
            <a:pPr marL="285750" indent="-285750">
              <a:lnSpc>
                <a:spcPct val="90000"/>
              </a:lnSpc>
              <a:spcAft>
                <a:spcPts val="600"/>
              </a:spcAft>
              <a:buFont typeface="Arial" panose="020B0604020202020204" pitchFamily="34" charset="0"/>
              <a:buChar char="•"/>
            </a:pPr>
            <a:r>
              <a:rPr lang="en-US" dirty="0">
                <a:solidFill>
                  <a:srgbClr val="FFFF00"/>
                </a:solidFill>
              </a:rPr>
              <a:t>- “Open” R&amp;I was a European quality as in open science, in setting global research standards, in international research collaborations, in global value chains. How will this be the case in an ‘open strategic autonomy’ world? </a:t>
            </a:r>
          </a:p>
          <a:p>
            <a:pPr marL="285750" indent="-285750">
              <a:lnSpc>
                <a:spcPct val="90000"/>
              </a:lnSpc>
              <a:spcAft>
                <a:spcPts val="600"/>
              </a:spcAft>
              <a:buFont typeface="Arial" panose="020B0604020202020204" pitchFamily="34" charset="0"/>
              <a:buChar char="•"/>
            </a:pPr>
            <a:r>
              <a:rPr lang="en-US" dirty="0">
                <a:solidFill>
                  <a:srgbClr val="FFFF00"/>
                </a:solidFill>
              </a:rPr>
              <a:t>- Most foreign technological dependency has been self-inflicted.</a:t>
            </a:r>
          </a:p>
          <a:p>
            <a:pPr marL="0" indent="0">
              <a:lnSpc>
                <a:spcPct val="90000"/>
              </a:lnSpc>
              <a:spcAft>
                <a:spcPts val="600"/>
              </a:spcAft>
              <a:buNone/>
            </a:pPr>
            <a:endParaRPr lang="en-US" sz="1500" dirty="0"/>
          </a:p>
        </p:txBody>
      </p:sp>
    </p:spTree>
    <p:extLst>
      <p:ext uri="{BB962C8B-B14F-4D97-AF65-F5344CB8AC3E}">
        <p14:creationId xmlns:p14="http://schemas.microsoft.com/office/powerpoint/2010/main" val="418430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0F25F0-2D30-437C-E076-5A9974939DBC}"/>
              </a:ext>
            </a:extLst>
          </p:cNvPr>
          <p:cNvSpPr>
            <a:spLocks noGrp="1"/>
          </p:cNvSpPr>
          <p:nvPr>
            <p:ph type="body" sz="quarter" idx="10"/>
          </p:nvPr>
        </p:nvSpPr>
        <p:spPr>
          <a:xfrm>
            <a:off x="593953" y="458850"/>
            <a:ext cx="4280126" cy="406823"/>
          </a:xfrm>
        </p:spPr>
        <p:txBody>
          <a:bodyPr>
            <a:normAutofit/>
          </a:bodyPr>
          <a:lstStyle/>
          <a:p>
            <a:pPr>
              <a:lnSpc>
                <a:spcPct val="90000"/>
              </a:lnSpc>
              <a:spcAft>
                <a:spcPts val="600"/>
              </a:spcAft>
            </a:pPr>
            <a:r>
              <a:rPr lang="en-US" sz="2000" b="1" dirty="0">
                <a:solidFill>
                  <a:srgbClr val="FFFF00"/>
                </a:solidFill>
              </a:rPr>
              <a:t>So, a first question:</a:t>
            </a:r>
          </a:p>
        </p:txBody>
      </p:sp>
      <p:sp>
        <p:nvSpPr>
          <p:cNvPr id="2" name="Text Placeholder 1">
            <a:extLst>
              <a:ext uri="{FF2B5EF4-FFF2-40B4-BE49-F238E27FC236}">
                <a16:creationId xmlns:a16="http://schemas.microsoft.com/office/drawing/2014/main" id="{F7DD4432-5A83-F6D9-782E-DF27B0320C87}"/>
              </a:ext>
            </a:extLst>
          </p:cNvPr>
          <p:cNvSpPr>
            <a:spLocks noGrp="1"/>
          </p:cNvSpPr>
          <p:nvPr>
            <p:ph type="body" sz="quarter" idx="11"/>
          </p:nvPr>
        </p:nvSpPr>
        <p:spPr>
          <a:xfrm>
            <a:off x="593952" y="1086432"/>
            <a:ext cx="8371144" cy="3546218"/>
          </a:xfrm>
        </p:spPr>
        <p:txBody>
          <a:bodyPr>
            <a:normAutofit fontScale="85000" lnSpcReduction="20000"/>
          </a:bodyPr>
          <a:lstStyle/>
          <a:p>
            <a:pPr marL="285750" indent="-285750">
              <a:lnSpc>
                <a:spcPct val="90000"/>
              </a:lnSpc>
              <a:spcAft>
                <a:spcPts val="600"/>
              </a:spcAft>
              <a:buFont typeface="Arial" panose="020B0604020202020204" pitchFamily="34" charset="0"/>
              <a:buChar char="•"/>
            </a:pPr>
            <a:r>
              <a:rPr lang="en-US" dirty="0">
                <a:solidFill>
                  <a:srgbClr val="FFFF00"/>
                </a:solidFill>
              </a:rPr>
              <a:t>Can Europe have an  “Open” industrial policy? Is an industrial policy at EU-level actually “feasible”? </a:t>
            </a:r>
          </a:p>
          <a:p>
            <a:pPr marL="285750" indent="-285750">
              <a:lnSpc>
                <a:spcPct val="90000"/>
              </a:lnSpc>
              <a:spcAft>
                <a:spcPts val="600"/>
              </a:spcAft>
              <a:buFont typeface="Arial" panose="020B0604020202020204" pitchFamily="34" charset="0"/>
              <a:buChar char="•"/>
            </a:pPr>
            <a:r>
              <a:rPr lang="en-US" dirty="0">
                <a:solidFill>
                  <a:srgbClr val="FFFF00"/>
                </a:solidFill>
              </a:rPr>
              <a:t>Look at the first results of the Chips Act with the emergence of new industrial chips manufacturing clusters in fiscally powerful regions (Silicon Saxony).   </a:t>
            </a:r>
          </a:p>
          <a:p>
            <a:pPr marL="285750" indent="-285750">
              <a:lnSpc>
                <a:spcPct val="90000"/>
              </a:lnSpc>
              <a:spcAft>
                <a:spcPts val="600"/>
              </a:spcAft>
              <a:buFont typeface="Arial" panose="020B0604020202020204" pitchFamily="34" charset="0"/>
              <a:buChar char="•"/>
            </a:pPr>
            <a:r>
              <a:rPr lang="en-US" dirty="0">
                <a:solidFill>
                  <a:srgbClr val="FFFF00"/>
                </a:solidFill>
              </a:rPr>
              <a:t>Look at what Ricardo Hausmann described as the end of the fossil fuel “flat world” and the potential implications for the industrial re-location of energy-intensive industries</a:t>
            </a:r>
            <a:r>
              <a:rPr lang="en-GB" sz="1800" dirty="0">
                <a:solidFill>
                  <a:srgbClr val="FFFF00"/>
                </a:solidFill>
                <a:latin typeface="Verdana" panose="020B0604030504040204" pitchFamily="34" charset="0"/>
                <a:ea typeface="Verdana" panose="020B0604030504040204" pitchFamily="34" charset="0"/>
                <a:cs typeface="Times New Roman" panose="02020603050405020304" pitchFamily="18" charset="0"/>
              </a:rPr>
              <a:t>: “energy based on fossil fuels have as unique feature the fact that they are amazingly energetic per unit of volume and weight. Combined with advances in transportation technologies, it made the world “flat” from an energy point of view: absence of local energy sources was no longer an obstacle… In a decarbonizing world, … energy-intensive activities will again have to take place near specific locations just as in the days of waterwheels.”“</a:t>
            </a:r>
          </a:p>
          <a:p>
            <a:pPr marL="285750" indent="-285750">
              <a:lnSpc>
                <a:spcPct val="90000"/>
              </a:lnSpc>
              <a:spcAft>
                <a:spcPts val="600"/>
              </a:spcAft>
              <a:buFont typeface="Arial" panose="020B0604020202020204" pitchFamily="34" charset="0"/>
              <a:buChar char="•"/>
            </a:pPr>
            <a:r>
              <a:rPr lang="en-US" dirty="0">
                <a:solidFill>
                  <a:srgbClr val="FFFF00"/>
                </a:solidFill>
              </a:rPr>
              <a:t>The heavy investments by individual member states in renewable based electricity grids or green hydrogen pipelines appears sometimes inspired by attempts at bringing renewable energy to now, poorly located energy intensive industrial clusters. </a:t>
            </a:r>
          </a:p>
          <a:p>
            <a:pPr marL="285750" indent="-285750">
              <a:lnSpc>
                <a:spcPct val="90000"/>
              </a:lnSpc>
              <a:spcAft>
                <a:spcPts val="600"/>
              </a:spcAft>
              <a:buFont typeface="Arial" panose="020B0604020202020204" pitchFamily="34" charset="0"/>
              <a:buChar char="•"/>
            </a:pPr>
            <a:r>
              <a:rPr lang="en-GB" sz="1800" dirty="0">
                <a:solidFill>
                  <a:srgbClr val="FFFF00"/>
                </a:solidFill>
                <a:latin typeface="Verdana" panose="020B0604030504040204" pitchFamily="34" charset="0"/>
                <a:ea typeface="Verdana" panose="020B0604030504040204" pitchFamily="34" charset="0"/>
                <a:cs typeface="Times New Roman" panose="02020603050405020304" pitchFamily="18" charset="0"/>
              </a:rPr>
              <a:t>Place becomes again an important differentiating energy cost factor.</a:t>
            </a:r>
            <a:endParaRPr lang="en-US" dirty="0">
              <a:solidFill>
                <a:srgbClr val="FFFF00"/>
              </a:solidFill>
            </a:endParaRPr>
          </a:p>
          <a:p>
            <a:pPr marL="0" indent="0">
              <a:lnSpc>
                <a:spcPct val="90000"/>
              </a:lnSpc>
              <a:spcAft>
                <a:spcPts val="600"/>
              </a:spcAft>
              <a:buNone/>
            </a:pPr>
            <a:endParaRPr lang="en-US" dirty="0"/>
          </a:p>
        </p:txBody>
      </p:sp>
    </p:spTree>
    <p:extLst>
      <p:ext uri="{BB962C8B-B14F-4D97-AF65-F5344CB8AC3E}">
        <p14:creationId xmlns:p14="http://schemas.microsoft.com/office/powerpoint/2010/main" val="426559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8D9DFC-69DC-295D-D83B-AC3E49AD0E26}"/>
              </a:ext>
            </a:extLst>
          </p:cNvPr>
          <p:cNvSpPr>
            <a:spLocks noGrp="1"/>
          </p:cNvSpPr>
          <p:nvPr>
            <p:ph type="body" sz="quarter" idx="10"/>
          </p:nvPr>
        </p:nvSpPr>
        <p:spPr>
          <a:xfrm>
            <a:off x="593952" y="458850"/>
            <a:ext cx="7055545" cy="406823"/>
          </a:xfrm>
        </p:spPr>
        <p:txBody>
          <a:bodyPr/>
          <a:lstStyle/>
          <a:p>
            <a:pPr algn="ctr"/>
            <a:r>
              <a:rPr lang="en-GB" b="1" dirty="0">
                <a:solidFill>
                  <a:srgbClr val="FFFF00"/>
                </a:solidFill>
              </a:rPr>
              <a:t>Distribution of wind velocity in Europe</a:t>
            </a:r>
            <a:endParaRPr lang="en-US" b="1" dirty="0">
              <a:solidFill>
                <a:srgbClr val="FFFF00"/>
              </a:solidFill>
            </a:endParaRPr>
          </a:p>
        </p:txBody>
      </p:sp>
      <p:sp>
        <p:nvSpPr>
          <p:cNvPr id="3" name="Text Placeholder 2">
            <a:extLst>
              <a:ext uri="{FF2B5EF4-FFF2-40B4-BE49-F238E27FC236}">
                <a16:creationId xmlns:a16="http://schemas.microsoft.com/office/drawing/2014/main" id="{41C29A8F-B602-F651-EA57-C02DAB2B2370}"/>
              </a:ext>
            </a:extLst>
          </p:cNvPr>
          <p:cNvSpPr>
            <a:spLocks noGrp="1"/>
          </p:cNvSpPr>
          <p:nvPr>
            <p:ph type="body" sz="quarter" idx="11"/>
          </p:nvPr>
        </p:nvSpPr>
        <p:spPr/>
        <p:txBody>
          <a:bodyPr/>
          <a:lstStyle/>
          <a:p>
            <a:endParaRPr lang="en-US" dirty="0"/>
          </a:p>
        </p:txBody>
      </p:sp>
      <p:pic>
        <p:nvPicPr>
          <p:cNvPr id="4" name="Picture 3">
            <a:extLst>
              <a:ext uri="{FF2B5EF4-FFF2-40B4-BE49-F238E27FC236}">
                <a16:creationId xmlns:a16="http://schemas.microsoft.com/office/drawing/2014/main" id="{67D3EB93-DC99-B7BD-588A-0F2401119109}"/>
              </a:ext>
            </a:extLst>
          </p:cNvPr>
          <p:cNvPicPr>
            <a:picLocks noChangeAspect="1"/>
          </p:cNvPicPr>
          <p:nvPr/>
        </p:nvPicPr>
        <p:blipFill>
          <a:blip r:embed="rId2"/>
          <a:stretch>
            <a:fillRect/>
          </a:stretch>
        </p:blipFill>
        <p:spPr>
          <a:xfrm>
            <a:off x="593952" y="923925"/>
            <a:ext cx="5734050" cy="4219575"/>
          </a:xfrm>
          <a:prstGeom prst="rect">
            <a:avLst/>
          </a:prstGeom>
        </p:spPr>
      </p:pic>
    </p:spTree>
    <p:extLst>
      <p:ext uri="{BB962C8B-B14F-4D97-AF65-F5344CB8AC3E}">
        <p14:creationId xmlns:p14="http://schemas.microsoft.com/office/powerpoint/2010/main" val="415799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667A8F-022D-DEEF-15EE-582752F0B832}"/>
              </a:ext>
            </a:extLst>
          </p:cNvPr>
          <p:cNvSpPr>
            <a:spLocks noGrp="1"/>
          </p:cNvSpPr>
          <p:nvPr>
            <p:ph type="body" sz="quarter" idx="10"/>
          </p:nvPr>
        </p:nvSpPr>
        <p:spPr>
          <a:xfrm>
            <a:off x="593952" y="307438"/>
            <a:ext cx="6416448" cy="406823"/>
          </a:xfrm>
        </p:spPr>
        <p:txBody>
          <a:bodyPr/>
          <a:lstStyle/>
          <a:p>
            <a:r>
              <a:rPr lang="en-US" b="1" dirty="0">
                <a:solidFill>
                  <a:srgbClr val="FFFF00"/>
                </a:solidFill>
              </a:rPr>
              <a:t>Sunshine duration in Europe</a:t>
            </a:r>
          </a:p>
        </p:txBody>
      </p:sp>
      <p:sp>
        <p:nvSpPr>
          <p:cNvPr id="3" name="Text Placeholder 2">
            <a:extLst>
              <a:ext uri="{FF2B5EF4-FFF2-40B4-BE49-F238E27FC236}">
                <a16:creationId xmlns:a16="http://schemas.microsoft.com/office/drawing/2014/main" id="{73D471B2-7336-0C13-E228-0876EB637ECB}"/>
              </a:ext>
            </a:extLst>
          </p:cNvPr>
          <p:cNvSpPr>
            <a:spLocks noGrp="1"/>
          </p:cNvSpPr>
          <p:nvPr>
            <p:ph type="body" sz="quarter" idx="11"/>
          </p:nvPr>
        </p:nvSpPr>
        <p:spPr/>
        <p:txBody>
          <a:bodyPr/>
          <a:lstStyle/>
          <a:p>
            <a:endParaRPr lang="en-US" dirty="0"/>
          </a:p>
        </p:txBody>
      </p:sp>
      <p:pic>
        <p:nvPicPr>
          <p:cNvPr id="4" name="Picture 3">
            <a:extLst>
              <a:ext uri="{FF2B5EF4-FFF2-40B4-BE49-F238E27FC236}">
                <a16:creationId xmlns:a16="http://schemas.microsoft.com/office/drawing/2014/main" id="{03DE3AD0-BC7C-9424-9578-D1F69194BA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952" y="863493"/>
            <a:ext cx="4965290" cy="4280007"/>
          </a:xfrm>
          <a:prstGeom prst="rect">
            <a:avLst/>
          </a:prstGeom>
          <a:noFill/>
          <a:ln>
            <a:noFill/>
          </a:ln>
        </p:spPr>
      </p:pic>
    </p:spTree>
    <p:extLst>
      <p:ext uri="{BB962C8B-B14F-4D97-AF65-F5344CB8AC3E}">
        <p14:creationId xmlns:p14="http://schemas.microsoft.com/office/powerpoint/2010/main" val="3232689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BE4AEE-9B0B-BFCB-16A9-5C1BED0BDF26}"/>
              </a:ext>
            </a:extLst>
          </p:cNvPr>
          <p:cNvSpPr>
            <a:spLocks noGrp="1"/>
          </p:cNvSpPr>
          <p:nvPr>
            <p:ph type="body" sz="quarter" idx="10"/>
          </p:nvPr>
        </p:nvSpPr>
        <p:spPr>
          <a:xfrm>
            <a:off x="593953" y="458850"/>
            <a:ext cx="6632470" cy="406823"/>
          </a:xfrm>
        </p:spPr>
        <p:txBody>
          <a:bodyPr>
            <a:noAutofit/>
          </a:bodyPr>
          <a:lstStyle/>
          <a:p>
            <a:pPr>
              <a:lnSpc>
                <a:spcPct val="90000"/>
              </a:lnSpc>
              <a:spcAft>
                <a:spcPts val="600"/>
              </a:spcAft>
            </a:pPr>
            <a:r>
              <a:rPr lang="en-US" sz="2000" b="1" dirty="0">
                <a:solidFill>
                  <a:srgbClr val="FFFF00"/>
                </a:solidFill>
              </a:rPr>
              <a:t>Second question: strategic autonomy </a:t>
            </a:r>
          </a:p>
        </p:txBody>
      </p:sp>
      <p:sp>
        <p:nvSpPr>
          <p:cNvPr id="2" name="Text Placeholder 1">
            <a:extLst>
              <a:ext uri="{FF2B5EF4-FFF2-40B4-BE49-F238E27FC236}">
                <a16:creationId xmlns:a16="http://schemas.microsoft.com/office/drawing/2014/main" id="{1B1B7F56-CD6F-373C-E224-A1FC594BCC7D}"/>
              </a:ext>
            </a:extLst>
          </p:cNvPr>
          <p:cNvSpPr>
            <a:spLocks noGrp="1"/>
          </p:cNvSpPr>
          <p:nvPr>
            <p:ph type="body" sz="quarter" idx="11"/>
          </p:nvPr>
        </p:nvSpPr>
        <p:spPr>
          <a:xfrm>
            <a:off x="593952" y="1086432"/>
            <a:ext cx="7813201" cy="3546218"/>
          </a:xfrm>
        </p:spPr>
        <p:txBody>
          <a:bodyPr>
            <a:normAutofit fontScale="92500" lnSpcReduction="20000"/>
          </a:bodyPr>
          <a:lstStyle/>
          <a:p>
            <a:pPr marL="285750" indent="-285750">
              <a:lnSpc>
                <a:spcPct val="90000"/>
              </a:lnSpc>
              <a:spcAft>
                <a:spcPts val="600"/>
              </a:spcAft>
              <a:buFont typeface="Arial" panose="020B0604020202020204" pitchFamily="34" charset="0"/>
              <a:buChar char="•"/>
            </a:pPr>
            <a:r>
              <a:rPr lang="en-GB" dirty="0">
                <a:solidFill>
                  <a:srgbClr val="FFFF00"/>
                </a:solidFill>
                <a:effectLst/>
              </a:rPr>
              <a:t>Strategic autonomy inspired by a need to de-risk and create resilience in Europe’s (global) value chains with the aim of strengthening the global competitiveness of European industry. </a:t>
            </a:r>
          </a:p>
          <a:p>
            <a:pPr marL="285750" marR="0" indent="-285750">
              <a:lnSpc>
                <a:spcPct val="90000"/>
              </a:lnSpc>
              <a:spcBef>
                <a:spcPts val="0"/>
              </a:spcBef>
              <a:spcAft>
                <a:spcPts val="600"/>
              </a:spcAft>
              <a:buFont typeface="Arial" panose="020B0604020202020204" pitchFamily="34" charset="0"/>
              <a:buChar char="•"/>
            </a:pPr>
            <a:r>
              <a:rPr lang="en-US" dirty="0">
                <a:solidFill>
                  <a:srgbClr val="FFFF00"/>
                </a:solidFill>
              </a:rPr>
              <a:t>T</a:t>
            </a:r>
            <a:r>
              <a:rPr lang="en-US" dirty="0">
                <a:solidFill>
                  <a:srgbClr val="FFFF00"/>
                </a:solidFill>
                <a:effectLst/>
              </a:rPr>
              <a:t>ransformations hit though places differently: not just in case of </a:t>
            </a:r>
            <a:r>
              <a:rPr lang="en-GB" dirty="0">
                <a:solidFill>
                  <a:srgbClr val="FFFF00"/>
                </a:solidFill>
                <a:effectLst/>
              </a:rPr>
              <a:t>energy transition from fossil fuels to renewable energy, but also in live-stock farming, in widespread application of circular economy principles and subsequent shifting demands for land use, housing, mobility, public transport. </a:t>
            </a:r>
          </a:p>
          <a:p>
            <a:pPr marL="285750" marR="0" indent="-285750">
              <a:lnSpc>
                <a:spcPct val="90000"/>
              </a:lnSpc>
              <a:spcBef>
                <a:spcPts val="0"/>
              </a:spcBef>
              <a:spcAft>
                <a:spcPts val="600"/>
              </a:spcAft>
              <a:buFont typeface="Arial" panose="020B0604020202020204" pitchFamily="34" charset="0"/>
              <a:buChar char="•"/>
            </a:pPr>
            <a:r>
              <a:rPr lang="en-GB" dirty="0">
                <a:solidFill>
                  <a:srgbClr val="FFFF00"/>
                </a:solidFill>
                <a:effectLst/>
              </a:rPr>
              <a:t>All these will create pressures to reallocate industries, putting some territories under stress with active population having to emigrate (growth of large cities), forced to adjust to changing external environment in which they have no say. </a:t>
            </a:r>
          </a:p>
          <a:p>
            <a:pPr marL="285750" marR="0" indent="-285750">
              <a:lnSpc>
                <a:spcPct val="90000"/>
              </a:lnSpc>
              <a:spcBef>
                <a:spcPts val="0"/>
              </a:spcBef>
              <a:spcAft>
                <a:spcPts val="600"/>
              </a:spcAft>
              <a:buFont typeface="Arial" panose="020B0604020202020204" pitchFamily="34" charset="0"/>
              <a:buChar char="•"/>
            </a:pPr>
            <a:r>
              <a:rPr lang="en-GB" dirty="0">
                <a:solidFill>
                  <a:srgbClr val="FFFF00"/>
                </a:solidFill>
                <a:effectLst/>
              </a:rPr>
              <a:t>Overall, territorial effects of the accelerating climate change and declining biodiversity will trigger further additional stress with several territories suffering from water scarcity, wildfires, loss of biodiversity or flooding. </a:t>
            </a:r>
            <a:endParaRPr lang="en-US" dirty="0">
              <a:solidFill>
                <a:srgbClr val="FFFF00"/>
              </a:solidFill>
              <a:effectLst/>
            </a:endParaRPr>
          </a:p>
          <a:p>
            <a:pPr>
              <a:lnSpc>
                <a:spcPct val="90000"/>
              </a:lnSpc>
              <a:spcAft>
                <a:spcPts val="600"/>
              </a:spcAft>
            </a:pPr>
            <a:endParaRPr lang="en-US" sz="1500" dirty="0">
              <a:solidFill>
                <a:srgbClr val="FFFF00"/>
              </a:solidFill>
            </a:endParaRPr>
          </a:p>
        </p:txBody>
      </p:sp>
    </p:spTree>
    <p:extLst>
      <p:ext uri="{BB962C8B-B14F-4D97-AF65-F5344CB8AC3E}">
        <p14:creationId xmlns:p14="http://schemas.microsoft.com/office/powerpoint/2010/main" val="2104772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BB8502-84FB-71CA-F07D-5C6B2F208488}"/>
              </a:ext>
            </a:extLst>
          </p:cNvPr>
          <p:cNvSpPr>
            <a:spLocks noGrp="1"/>
          </p:cNvSpPr>
          <p:nvPr>
            <p:ph type="body" sz="quarter" idx="10"/>
          </p:nvPr>
        </p:nvSpPr>
        <p:spPr>
          <a:xfrm>
            <a:off x="593953" y="458850"/>
            <a:ext cx="7076354" cy="406823"/>
          </a:xfrm>
        </p:spPr>
        <p:txBody>
          <a:bodyPr/>
          <a:lstStyle/>
          <a:p>
            <a:r>
              <a:rPr lang="en-US" sz="2000" b="1" dirty="0">
                <a:solidFill>
                  <a:srgbClr val="FFFF00"/>
                </a:solidFill>
              </a:rPr>
              <a:t>From ERA to EDRIA </a:t>
            </a:r>
          </a:p>
        </p:txBody>
      </p:sp>
      <p:sp>
        <p:nvSpPr>
          <p:cNvPr id="3" name="Text Placeholder 2">
            <a:extLst>
              <a:ext uri="{FF2B5EF4-FFF2-40B4-BE49-F238E27FC236}">
                <a16:creationId xmlns:a16="http://schemas.microsoft.com/office/drawing/2014/main" id="{F4175579-6F97-73E3-CF31-D3E76492A674}"/>
              </a:ext>
            </a:extLst>
          </p:cNvPr>
          <p:cNvSpPr>
            <a:spLocks noGrp="1"/>
          </p:cNvSpPr>
          <p:nvPr>
            <p:ph type="body" sz="quarter" idx="11"/>
          </p:nvPr>
        </p:nvSpPr>
        <p:spPr>
          <a:xfrm>
            <a:off x="593952" y="1086432"/>
            <a:ext cx="7822079" cy="3546218"/>
          </a:xfrm>
        </p:spPr>
        <p:txBody>
          <a:bodyPr/>
          <a:lstStyle/>
          <a:p>
            <a:pPr marL="285750" marR="0" indent="-285750">
              <a:lnSpc>
                <a:spcPct val="90000"/>
              </a:lnSpc>
              <a:spcBef>
                <a:spcPts val="0"/>
              </a:spcBef>
              <a:spcAft>
                <a:spcPts val="600"/>
              </a:spcAft>
              <a:buFont typeface="Arial" panose="020B0604020202020204" pitchFamily="34" charset="0"/>
              <a:buChar char="•"/>
            </a:pPr>
            <a:r>
              <a:rPr lang="en-GB" sz="1700" dirty="0">
                <a:solidFill>
                  <a:srgbClr val="FFFF00"/>
                </a:solidFill>
                <a:effectLst/>
              </a:rPr>
              <a:t>Resilience, de-risking and “economic security” have been proposed as new policy aims. But </a:t>
            </a:r>
            <a:r>
              <a:rPr lang="en-GB" sz="1700" b="1" dirty="0">
                <a:solidFill>
                  <a:srgbClr val="FFFF00"/>
                </a:solidFill>
                <a:effectLst/>
              </a:rPr>
              <a:t>e</a:t>
            </a:r>
            <a:r>
              <a:rPr lang="en-GB" sz="1700" b="1" dirty="0">
                <a:solidFill>
                  <a:srgbClr val="FFFF00"/>
                </a:solidFill>
              </a:rPr>
              <a:t>conomic security</a:t>
            </a:r>
            <a:r>
              <a:rPr lang="en-GB" sz="1700" dirty="0">
                <a:solidFill>
                  <a:srgbClr val="FFFF00"/>
                </a:solidFill>
              </a:rPr>
              <a:t> is a tricky concept: security makes sense from a military/defence or social/income perspective. Applied to economics, it remains very much open to debate… it could even be used to counter some of the creative destruction features of R&amp;I, reflecting incumbents’ interests.</a:t>
            </a:r>
          </a:p>
          <a:p>
            <a:pPr marL="285750" marR="0" indent="-285750">
              <a:lnSpc>
                <a:spcPct val="90000"/>
              </a:lnSpc>
              <a:spcBef>
                <a:spcPts val="0"/>
              </a:spcBef>
              <a:spcAft>
                <a:spcPts val="600"/>
              </a:spcAft>
              <a:buFont typeface="Arial" panose="020B0604020202020204" pitchFamily="34" charset="0"/>
              <a:buChar char="•"/>
            </a:pPr>
            <a:r>
              <a:rPr lang="en-GB" sz="1700" dirty="0">
                <a:solidFill>
                  <a:srgbClr val="FFFF00"/>
                </a:solidFill>
              </a:rPr>
              <a:t>Why not introduce “security” as a new European policy aim in its real sense, part of well-being and of fairness? </a:t>
            </a:r>
            <a:r>
              <a:rPr lang="en-US" sz="1700" dirty="0">
                <a:solidFill>
                  <a:srgbClr val="FFFF00"/>
                </a:solidFill>
              </a:rPr>
              <a:t>In short, enlarge R&amp;I policy to include also security, allowing for dual use technologies, establish a European </a:t>
            </a:r>
            <a:r>
              <a:rPr lang="en-US" sz="1700" dirty="0" err="1">
                <a:solidFill>
                  <a:srgbClr val="FFFF00"/>
                </a:solidFill>
              </a:rPr>
              <a:t>Defence</a:t>
            </a:r>
            <a:r>
              <a:rPr lang="en-US" sz="1700" dirty="0">
                <a:solidFill>
                  <a:srgbClr val="FFFF00"/>
                </a:solidFill>
              </a:rPr>
              <a:t> Research and Innovation Area (EDRIA) allowing on the one side for more radical R&amp;I breakthroughs and on the other side for greater demand procurement. </a:t>
            </a:r>
          </a:p>
          <a:p>
            <a:pPr marL="285750" indent="-285750">
              <a:buFont typeface="Arial" panose="020B0604020202020204" pitchFamily="34" charset="0"/>
              <a:buChar char="•"/>
            </a:pPr>
            <a:r>
              <a:rPr lang="en-US" sz="1700" dirty="0">
                <a:solidFill>
                  <a:srgbClr val="FFFF00"/>
                </a:solidFill>
              </a:rPr>
              <a:t>Doing so security fits also much more the notion of missions.</a:t>
            </a:r>
            <a:r>
              <a:rPr lang="en-GB" sz="1700" dirty="0">
                <a:solidFill>
                  <a:srgbClr val="FFFF00"/>
                </a:solidFill>
              </a:rPr>
              <a:t> </a:t>
            </a:r>
            <a:endParaRPr lang="en-US" sz="1700" dirty="0"/>
          </a:p>
        </p:txBody>
      </p:sp>
    </p:spTree>
    <p:extLst>
      <p:ext uri="{BB962C8B-B14F-4D97-AF65-F5344CB8AC3E}">
        <p14:creationId xmlns:p14="http://schemas.microsoft.com/office/powerpoint/2010/main" val="442863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1D259A-F5A3-883A-B821-D7072E9FCEF6}"/>
              </a:ext>
            </a:extLst>
          </p:cNvPr>
          <p:cNvSpPr>
            <a:spLocks noGrp="1"/>
          </p:cNvSpPr>
          <p:nvPr>
            <p:ph type="body" sz="quarter" idx="10"/>
          </p:nvPr>
        </p:nvSpPr>
        <p:spPr>
          <a:xfrm>
            <a:off x="593952" y="458850"/>
            <a:ext cx="7662281" cy="406823"/>
          </a:xfrm>
        </p:spPr>
        <p:txBody>
          <a:bodyPr>
            <a:noAutofit/>
          </a:bodyPr>
          <a:lstStyle/>
          <a:p>
            <a:pPr>
              <a:lnSpc>
                <a:spcPct val="90000"/>
              </a:lnSpc>
              <a:spcAft>
                <a:spcPts val="600"/>
              </a:spcAft>
            </a:pPr>
            <a:r>
              <a:rPr lang="en-US" sz="2000" b="1" dirty="0">
                <a:solidFill>
                  <a:srgbClr val="FFFF00"/>
                </a:solidFill>
              </a:rPr>
              <a:t>Territorial security as new cohesion aim</a:t>
            </a:r>
          </a:p>
        </p:txBody>
      </p:sp>
      <p:sp>
        <p:nvSpPr>
          <p:cNvPr id="2" name="Text Placeholder 1">
            <a:extLst>
              <a:ext uri="{FF2B5EF4-FFF2-40B4-BE49-F238E27FC236}">
                <a16:creationId xmlns:a16="http://schemas.microsoft.com/office/drawing/2014/main" id="{669AE281-A142-8F68-5386-88DBD2CAC3D4}"/>
              </a:ext>
            </a:extLst>
          </p:cNvPr>
          <p:cNvSpPr>
            <a:spLocks noGrp="1"/>
          </p:cNvSpPr>
          <p:nvPr>
            <p:ph type="body" sz="quarter" idx="11"/>
          </p:nvPr>
        </p:nvSpPr>
        <p:spPr>
          <a:xfrm>
            <a:off x="593952" y="1086432"/>
            <a:ext cx="7413706" cy="3546218"/>
          </a:xfrm>
        </p:spPr>
        <p:txBody>
          <a:bodyPr>
            <a:normAutofit fontScale="92500" lnSpcReduction="10000"/>
          </a:bodyPr>
          <a:lstStyle/>
          <a:p>
            <a:pPr marL="285750" indent="-285750">
              <a:lnSpc>
                <a:spcPct val="90000"/>
              </a:lnSpc>
              <a:spcAft>
                <a:spcPts val="600"/>
              </a:spcAft>
              <a:buFont typeface="Arial" panose="020B0604020202020204" pitchFamily="34" charset="0"/>
              <a:buChar char="•"/>
            </a:pPr>
            <a:r>
              <a:rPr lang="en-US" dirty="0">
                <a:solidFill>
                  <a:srgbClr val="FFFF00"/>
                </a:solidFill>
                <a:effectLst/>
              </a:rPr>
              <a:t>The </a:t>
            </a:r>
            <a:r>
              <a:rPr lang="en-GB" dirty="0">
                <a:solidFill>
                  <a:srgbClr val="FFFF00"/>
                </a:solidFill>
                <a:effectLst/>
              </a:rPr>
              <a:t>geographical concentration of particular defence production in Europe grew out of individual member states to allocate defence budgets to places often in border regions and in the periphery of the country. </a:t>
            </a:r>
            <a:r>
              <a:rPr lang="en-GB" dirty="0">
                <a:solidFill>
                  <a:srgbClr val="FFFF00"/>
                </a:solidFill>
              </a:rPr>
              <a:t>Many of such e</a:t>
            </a:r>
            <a:r>
              <a:rPr lang="en-GB" dirty="0">
                <a:solidFill>
                  <a:srgbClr val="FFFF00"/>
                </a:solidFill>
                <a:effectLst/>
              </a:rPr>
              <a:t>arlier defence-oriented industrial policies could, in </a:t>
            </a:r>
            <a:r>
              <a:rPr lang="en-GB" dirty="0">
                <a:solidFill>
                  <a:srgbClr val="FFFF00"/>
                </a:solidFill>
              </a:rPr>
              <a:t>retrospect </a:t>
            </a:r>
            <a:r>
              <a:rPr lang="en-GB" dirty="0">
                <a:solidFill>
                  <a:srgbClr val="FFFF00"/>
                </a:solidFill>
                <a:effectLst/>
              </a:rPr>
              <a:t>be considered as </a:t>
            </a:r>
            <a:r>
              <a:rPr lang="en-GB" b="1" dirty="0">
                <a:solidFill>
                  <a:srgbClr val="FFFF00"/>
                </a:solidFill>
                <a:effectLst/>
              </a:rPr>
              <a:t>national </a:t>
            </a:r>
            <a:r>
              <a:rPr lang="en-GB" dirty="0">
                <a:solidFill>
                  <a:srgbClr val="FFFF00"/>
                </a:solidFill>
                <a:effectLst/>
              </a:rPr>
              <a:t>“cohesion” policy tools </a:t>
            </a:r>
            <a:r>
              <a:rPr lang="en-GB" i="1" dirty="0" err="1">
                <a:solidFill>
                  <a:srgbClr val="FFFF00"/>
                </a:solidFill>
                <a:effectLst/>
              </a:rPr>
              <a:t>avant</a:t>
            </a:r>
            <a:r>
              <a:rPr lang="en-GB" i="1" dirty="0">
                <a:solidFill>
                  <a:srgbClr val="FFFF00"/>
                </a:solidFill>
                <a:effectLst/>
              </a:rPr>
              <a:t> la </a:t>
            </a:r>
            <a:r>
              <a:rPr lang="en-GB" i="1" dirty="0" err="1">
                <a:solidFill>
                  <a:srgbClr val="FFFF00"/>
                </a:solidFill>
                <a:effectLst/>
              </a:rPr>
              <a:t>lettre</a:t>
            </a:r>
            <a:r>
              <a:rPr lang="en-GB" dirty="0">
                <a:solidFill>
                  <a:srgbClr val="FFFF00"/>
                </a:solidFill>
                <a:effectLst/>
              </a:rPr>
              <a:t>. </a:t>
            </a:r>
          </a:p>
          <a:p>
            <a:pPr marL="285750" indent="-285750">
              <a:lnSpc>
                <a:spcPct val="90000"/>
              </a:lnSpc>
              <a:spcAft>
                <a:spcPts val="600"/>
              </a:spcAft>
              <a:buFont typeface="Arial" panose="020B0604020202020204" pitchFamily="34" charset="0"/>
              <a:buChar char="•"/>
            </a:pPr>
            <a:r>
              <a:rPr lang="en-GB" dirty="0">
                <a:solidFill>
                  <a:srgbClr val="FFFF00"/>
                </a:solidFill>
                <a:effectLst/>
              </a:rPr>
              <a:t>They offer now a new role for European cohesion policies: contributing to Europe’s security. </a:t>
            </a:r>
          </a:p>
          <a:p>
            <a:pPr marL="285750" indent="-285750">
              <a:lnSpc>
                <a:spcPct val="90000"/>
              </a:lnSpc>
              <a:spcAft>
                <a:spcPts val="600"/>
              </a:spcAft>
              <a:buFont typeface="Arial" panose="020B0604020202020204" pitchFamily="34" charset="0"/>
              <a:buChar char="•"/>
            </a:pPr>
            <a:r>
              <a:rPr lang="en-GB" dirty="0">
                <a:solidFill>
                  <a:srgbClr val="FFFF00"/>
                </a:solidFill>
                <a:effectLst/>
              </a:rPr>
              <a:t>It is in this sense that “territorial security” can be considered as a new European </a:t>
            </a:r>
            <a:r>
              <a:rPr lang="en-GB" b="1" dirty="0">
                <a:solidFill>
                  <a:srgbClr val="FFFF00"/>
                </a:solidFill>
                <a:effectLst/>
              </a:rPr>
              <a:t>and</a:t>
            </a:r>
            <a:r>
              <a:rPr lang="en-GB" dirty="0">
                <a:solidFill>
                  <a:srgbClr val="FFFF00"/>
                </a:solidFill>
                <a:effectLst/>
              </a:rPr>
              <a:t> member states’ policy aim: one which repositions cohesion policy as a policy which has alongside regional structural transformation, a broader European security purpose benefiting all MS and justifying the financial contributions and transfers from more centrally located member states and regions. </a:t>
            </a:r>
          </a:p>
          <a:p>
            <a:pPr>
              <a:lnSpc>
                <a:spcPct val="90000"/>
              </a:lnSpc>
              <a:spcAft>
                <a:spcPts val="600"/>
              </a:spcAft>
            </a:pPr>
            <a:endParaRPr lang="en-US" dirty="0">
              <a:solidFill>
                <a:srgbClr val="FFFF00"/>
              </a:solidFill>
            </a:endParaRPr>
          </a:p>
        </p:txBody>
      </p:sp>
    </p:spTree>
    <p:extLst>
      <p:ext uri="{BB962C8B-B14F-4D97-AF65-F5344CB8AC3E}">
        <p14:creationId xmlns:p14="http://schemas.microsoft.com/office/powerpoint/2010/main" val="150887429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 VUB THEME">
  <a:themeElements>
    <a:clrScheme name="VUB 2017">
      <a:dk1>
        <a:srgbClr val="000000"/>
      </a:dk1>
      <a:lt1>
        <a:srgbClr val="FFFFFF"/>
      </a:lt1>
      <a:dk2>
        <a:srgbClr val="44546A"/>
      </a:dk2>
      <a:lt2>
        <a:srgbClr val="E7E6E6"/>
      </a:lt2>
      <a:accent1>
        <a:srgbClr val="00339F"/>
      </a:accent1>
      <a:accent2>
        <a:srgbClr val="FF6600"/>
      </a:accent2>
      <a:accent3>
        <a:srgbClr val="E7E6E5"/>
      </a:accent3>
      <a:accent4>
        <a:srgbClr val="4B4B4B"/>
      </a:accent4>
      <a:accent5>
        <a:srgbClr val="577EC1"/>
      </a:accent5>
      <a:accent6>
        <a:srgbClr val="FFAA8B"/>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44450">
          <a:solidFill>
            <a:srgbClr val="0033A0"/>
          </a:solidFill>
        </a:ln>
      </a:spPr>
      <a:bodyPr rtlCol="0" anchor="ctr"/>
      <a:lstStyle>
        <a:defPPr algn="ctr">
          <a:defRPr sz="1600" dirty="0" err="1" smtClean="0">
            <a:solidFill>
              <a:srgbClr val="0033A0"/>
            </a:solidFill>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mtClean="0">
            <a:solidFill>
              <a:srgbClr val="0033A0"/>
            </a:solidFill>
            <a:latin typeface="Verdana" charset="0"/>
            <a:ea typeface="Verdana" charset="0"/>
            <a:cs typeface="Verdana" charset="0"/>
          </a:defRPr>
        </a:defPPr>
      </a:lstStyle>
    </a:txDef>
  </a:objectDefaults>
  <a:extraClrSchemeLst/>
  <a:extLst>
    <a:ext uri="{05A4C25C-085E-4340-85A3-A5531E510DB2}">
      <thm15:themeFamily xmlns:thm15="http://schemas.microsoft.com/office/thememl/2012/main" name="Presentatie5" id="{C04D9C7F-0F34-FE47-865C-52108F7A7213}" vid="{A54EC3BF-EDF7-B244-BB13-D5AA4E4ED0CF}"/>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9e617ff-4414-4f46-bd65-d99cbd27353a">
      <UserInfo>
        <DisplayName/>
        <AccountId xsi:nil="true"/>
        <AccountType/>
      </UserInfo>
    </SharedWithUsers>
    <Project_x002d_REF xmlns="a3f66120-0c08-4cfa-aaa9-a20d3d2ecf6a" xsi:nil="true"/>
    <test xmlns="a3f66120-0c08-4cfa-aaa9-a20d3d2ecf6a">
      <Url xsi:nil="true"/>
      <Description xsi:nil="true"/>
    </test>
    <Meta_x002d_tagtest xmlns="a3f66120-0c08-4cfa-aaa9-a20d3d2ecf6a" xsi:nil="true"/>
    <lcf76f155ced4ddcb4097134ff3c332f xmlns="a3f66120-0c08-4cfa-aaa9-a20d3d2ecf6a">
      <Terms xmlns="http://schemas.microsoft.com/office/infopath/2007/PartnerControls"/>
    </lcf76f155ced4ddcb4097134ff3c332f>
    <TaxCatchAll xmlns="c9e617ff-4414-4f46-bd65-d99cbd27353a" xsi:nil="true"/>
    <CENTER xmlns="a3f66120-0c08-4cfa-aaa9-a20d3d2ecf6a" xsi:nil="true"/>
    <Comments xmlns="a3f66120-0c08-4cfa-aaa9-a20d3d2ecf6a" xsi:nil="true"/>
    <Status xmlns="a3f66120-0c08-4cfa-aaa9-a20d3d2ecf6a">Pending review</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144D9115CA744CB79C55A52F6B6E82" ma:contentTypeVersion="27" ma:contentTypeDescription="Create a new document." ma:contentTypeScope="" ma:versionID="7c0bf1de49a4eaa0437f9634a1b4beac">
  <xsd:schema xmlns:xsd="http://www.w3.org/2001/XMLSchema" xmlns:xs="http://www.w3.org/2001/XMLSchema" xmlns:p="http://schemas.microsoft.com/office/2006/metadata/properties" xmlns:ns2="c9e617ff-4414-4f46-bd65-d99cbd27353a" xmlns:ns3="a3f66120-0c08-4cfa-aaa9-a20d3d2ecf6a" targetNamespace="http://schemas.microsoft.com/office/2006/metadata/properties" ma:root="true" ma:fieldsID="04c1602c2f2723fc80bba5d864aeaf49" ns2:_="" ns3:_="">
    <xsd:import namespace="c9e617ff-4414-4f46-bd65-d99cbd27353a"/>
    <xsd:import namespace="a3f66120-0c08-4cfa-aaa9-a20d3d2ecf6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test" minOccurs="0"/>
                <xsd:element ref="ns3:MediaLengthInSeconds" minOccurs="0"/>
                <xsd:element ref="ns3:Project_x002d_REF" minOccurs="0"/>
                <xsd:element ref="ns3:Meta_x002d_tagtest" minOccurs="0"/>
                <xsd:element ref="ns2:TaxCatchAll" minOccurs="0"/>
                <xsd:element ref="ns3:lcf76f155ced4ddcb4097134ff3c332f" minOccurs="0"/>
                <xsd:element ref="ns3:Status" minOccurs="0"/>
                <xsd:element ref="ns3:Comments" minOccurs="0"/>
                <xsd:element ref="ns3:CENT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617ff-4414-4f46-bd65-d99cbd27353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dd249e5-5940-4cce-839a-5a6cc5322e67}" ma:internalName="TaxCatchAll" ma:showField="CatchAllData" ma:web="c9e617ff-4414-4f46-bd65-d99cbd2735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f66120-0c08-4cfa-aaa9-a20d3d2ecf6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test" ma:index="20" nillable="true" ma:displayName="test" ma:format="Hyperlink" ma:internalName="test">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Project_x002d_REF" ma:index="22" nillable="true" ma:displayName="Project-REF" ma:format="Dropdown" ma:internalName="Project_x002d_REF">
      <xsd:simpleType>
        <xsd:restriction base="dms:Text">
          <xsd:maxLength value="255"/>
        </xsd:restriction>
      </xsd:simpleType>
    </xsd:element>
    <xsd:element name="Meta_x002d_tagtest" ma:index="23" nillable="true" ma:displayName="Meta-tag test" ma:format="Dropdown" ma:internalName="Meta_x002d_tagtest">
      <xsd:complexType>
        <xsd:complexContent>
          <xsd:extension base="dms:MultiChoice">
            <xsd:sequence>
              <xsd:element name="Value" maxOccurs="unbounded" minOccurs="0" nillable="true">
                <xsd:simpleType>
                  <xsd:restriction base="dms:Choice">
                    <xsd:enumeration value="C3E"/>
                    <xsd:enumeration value="CD2I"/>
                    <xsd:enumeration value="CMDJ"/>
                    <xsd:enumeration value="CSDS"/>
                    <xsd:enumeration value="EDU"/>
                    <xsd:enumeration value="VECO"/>
                  </xsd:restriction>
                </xsd:simpleType>
              </xsd:element>
            </xsd:sequence>
          </xsd:extension>
        </xsd:complexContent>
      </xsd:complex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50a49bc4-c9e0-412a-b7e2-852193553bdf" ma:termSetId="09814cd3-568e-fe90-9814-8d621ff8fb84" ma:anchorId="fba54fb3-c3e1-fe81-a776-ca4b69148c4d" ma:open="true" ma:isKeyword="false">
      <xsd:complexType>
        <xsd:sequence>
          <xsd:element ref="pc:Terms" minOccurs="0" maxOccurs="1"/>
        </xsd:sequence>
      </xsd:complexType>
    </xsd:element>
    <xsd:element name="Status" ma:index="27" nillable="true" ma:displayName="Status" ma:default="Pending review" ma:format="Dropdown" ma:internalName="Status">
      <xsd:simpleType>
        <xsd:restriction base="dms:Choice">
          <xsd:enumeration value="Approved"/>
          <xsd:enumeration value="Rejected"/>
          <xsd:enumeration value="Pending review"/>
        </xsd:restriction>
      </xsd:simpleType>
    </xsd:element>
    <xsd:element name="Comments" ma:index="28" nillable="true" ma:displayName="Comments" ma:format="Dropdown" ma:internalName="Comments">
      <xsd:simpleType>
        <xsd:restriction base="dms:Note">
          <xsd:maxLength value="255"/>
        </xsd:restriction>
      </xsd:simpleType>
    </xsd:element>
    <xsd:element name="CENTER" ma:index="29" nillable="true" ma:displayName="CENTER" ma:format="Dropdown" ma:internalName="CENTER">
      <xsd:complexType>
        <xsd:complexContent>
          <xsd:extension base="dms:MultiChoice">
            <xsd:sequence>
              <xsd:element name="Value" maxOccurs="unbounded" minOccurs="0" nillable="true">
                <xsd:simpleType>
                  <xsd:restriction base="dms:Choice">
                    <xsd:enumeration value="CD2I"/>
                    <xsd:enumeration value="C3E"/>
                    <xsd:enumeration value="CMDJ"/>
                    <xsd:enumeration value="CSDS"/>
                    <xsd:enumeration value="EDU"/>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123BB8-ABF9-40A6-874E-16B885C04BE0}">
  <ds:schemaRefs>
    <ds:schemaRef ds:uri="http://purl.org/dc/elements/1.1/"/>
    <ds:schemaRef ds:uri="http://schemas.microsoft.com/office/infopath/2007/PartnerControls"/>
    <ds:schemaRef ds:uri="http://purl.org/dc/terms/"/>
    <ds:schemaRef ds:uri="http://purl.org/dc/dcmitype/"/>
    <ds:schemaRef ds:uri="c9e617ff-4414-4f46-bd65-d99cbd27353a"/>
    <ds:schemaRef ds:uri="http://schemas.openxmlformats.org/package/2006/metadata/core-properties"/>
    <ds:schemaRef ds:uri="http://schemas.microsoft.com/office/2006/documentManagement/types"/>
    <ds:schemaRef ds:uri="a3f66120-0c08-4cfa-aaa9-a20d3d2ecf6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BD358E4-DF89-4914-A87C-5768CF1F80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e617ff-4414-4f46-bd65-d99cbd27353a"/>
    <ds:schemaRef ds:uri="a3f66120-0c08-4cfa-aaa9-a20d3d2ecf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444FA8-89FA-4711-9F40-B6346E288E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 VUB THEME</Template>
  <TotalTime>2328</TotalTime>
  <Words>1257</Words>
  <Application>Microsoft Office PowerPoint</Application>
  <PresentationFormat>On-screen Show (16:9)</PresentationFormat>
  <Paragraphs>56</Paragraphs>
  <Slides>13</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Century Gothic</vt:lpstr>
      <vt:lpstr>LucidaGrande</vt:lpstr>
      <vt:lpstr>Verdana</vt:lpstr>
      <vt:lpstr>Wingdings 3</vt:lpstr>
      <vt:lpstr>1 VUB THEME</vt:lpstr>
      <vt:lpstr>Ion</vt:lpstr>
      <vt:lpstr>Science, Technology and Innovation in a new  geopolitical landscape: a wake-up call for Europe  Luc Soete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Geert Vanzeebroeck | Cousto</dc:creator>
  <cp:lastModifiedBy>Soete, Luc (MERIT)</cp:lastModifiedBy>
  <cp:revision>52</cp:revision>
  <cp:lastPrinted>2016-12-08T10:40:15Z</cp:lastPrinted>
  <dcterms:created xsi:type="dcterms:W3CDTF">2021-02-01T12:32:49Z</dcterms:created>
  <dcterms:modified xsi:type="dcterms:W3CDTF">2024-04-24T14:34:44Z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0x01010054144D9115CA744CB79C55A52F6B6E82</vt:lpwstr>
  </property>
  <property fmtid="{D5CDD505-2E9C-101B-9397-08002B2CF9AE}" pid="3" name="Order">
    <vt:r8>11959900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