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4"/>
  </p:sldMasterIdLst>
  <p:notesMasterIdLst>
    <p:notesMasterId r:id="rId21"/>
  </p:notesMasterIdLst>
  <p:sldIdLst>
    <p:sldId id="1248" r:id="rId5"/>
    <p:sldId id="1290" r:id="rId6"/>
    <p:sldId id="1295" r:id="rId7"/>
    <p:sldId id="1286" r:id="rId8"/>
    <p:sldId id="1297" r:id="rId9"/>
    <p:sldId id="1298" r:id="rId10"/>
    <p:sldId id="1299" r:id="rId11"/>
    <p:sldId id="1300" r:id="rId12"/>
    <p:sldId id="1301" r:id="rId13"/>
    <p:sldId id="1302" r:id="rId14"/>
    <p:sldId id="1305" r:id="rId15"/>
    <p:sldId id="1306" r:id="rId16"/>
    <p:sldId id="1303" r:id="rId17"/>
    <p:sldId id="1304" r:id="rId18"/>
    <p:sldId id="1293" r:id="rId19"/>
    <p:sldId id="1307" r:id="rId2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FFCC00"/>
    <a:srgbClr val="0033A0"/>
    <a:srgbClr val="009EE3"/>
    <a:srgbClr val="E4F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D2737-5003-AA4E-AB28-A777D6A5B107}" v="2042" dt="2024-04-24T17:22:01.524"/>
    <p1510:client id="{D4824F23-9D52-9655-DF19-744FA3032573}" v="2828" dt="2024-04-24T19:15:01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k DEROM" userId="38db4b11-9a24-45ad-9b72-69ea455d8e9c" providerId="ADAL" clId="{918D2737-5003-AA4E-AB28-A777D6A5B107}"/>
    <pc:docChg chg="undo custSel modSld">
      <pc:chgData name="Dirk DEROM" userId="38db4b11-9a24-45ad-9b72-69ea455d8e9c" providerId="ADAL" clId="{918D2737-5003-AA4E-AB28-A777D6A5B107}" dt="2024-04-24T17:22:01.524" v="2135" actId="20577"/>
      <pc:docMkLst>
        <pc:docMk/>
      </pc:docMkLst>
      <pc:sldChg chg="addSp delSp modSp mod">
        <pc:chgData name="Dirk DEROM" userId="38db4b11-9a24-45ad-9b72-69ea455d8e9c" providerId="ADAL" clId="{918D2737-5003-AA4E-AB28-A777D6A5B107}" dt="2024-04-24T15:51:20.102" v="220" actId="21"/>
        <pc:sldMkLst>
          <pc:docMk/>
          <pc:sldMk cId="4016436747" sldId="1292"/>
        </pc:sldMkLst>
        <pc:spChg chg="del">
          <ac:chgData name="Dirk DEROM" userId="38db4b11-9a24-45ad-9b72-69ea455d8e9c" providerId="ADAL" clId="{918D2737-5003-AA4E-AB28-A777D6A5B107}" dt="2024-04-24T15:27:17.620" v="113" actId="478"/>
          <ac:spMkLst>
            <pc:docMk/>
            <pc:sldMk cId="4016436747" sldId="1292"/>
            <ac:spMk id="5" creationId="{BE2FEA4C-DDE8-3208-0CE4-AAF4F6E166E2}"/>
          </ac:spMkLst>
        </pc:spChg>
        <pc:graphicFrameChg chg="add del mod modGraphic">
          <ac:chgData name="Dirk DEROM" userId="38db4b11-9a24-45ad-9b72-69ea455d8e9c" providerId="ADAL" clId="{918D2737-5003-AA4E-AB28-A777D6A5B107}" dt="2024-04-24T15:42:17.922" v="137" actId="478"/>
          <ac:graphicFrameMkLst>
            <pc:docMk/>
            <pc:sldMk cId="4016436747" sldId="1292"/>
            <ac:graphicFrameMk id="2" creationId="{73CFBF15-B5E9-E90B-BD25-871628C3B0B3}"/>
          </ac:graphicFrameMkLst>
        </pc:graphicFrameChg>
        <pc:graphicFrameChg chg="add del modGraphic">
          <ac:chgData name="Dirk DEROM" userId="38db4b11-9a24-45ad-9b72-69ea455d8e9c" providerId="ADAL" clId="{918D2737-5003-AA4E-AB28-A777D6A5B107}" dt="2024-04-24T15:43:13.085" v="139" actId="478"/>
          <ac:graphicFrameMkLst>
            <pc:docMk/>
            <pc:sldMk cId="4016436747" sldId="1292"/>
            <ac:graphicFrameMk id="4" creationId="{D43F9E68-0219-E606-699C-C3DDD5A0932A}"/>
          </ac:graphicFrameMkLst>
        </pc:graphicFrameChg>
        <pc:graphicFrameChg chg="add del mod modGraphic">
          <ac:chgData name="Dirk DEROM" userId="38db4b11-9a24-45ad-9b72-69ea455d8e9c" providerId="ADAL" clId="{918D2737-5003-AA4E-AB28-A777D6A5B107}" dt="2024-04-24T15:49:38.219" v="180" actId="478"/>
          <ac:graphicFrameMkLst>
            <pc:docMk/>
            <pc:sldMk cId="4016436747" sldId="1292"/>
            <ac:graphicFrameMk id="6" creationId="{EF7E6E48-C11B-9348-D709-50D6552F0EAB}"/>
          </ac:graphicFrameMkLst>
        </pc:graphicFrameChg>
        <pc:graphicFrameChg chg="add del mod modGraphic">
          <ac:chgData name="Dirk DEROM" userId="38db4b11-9a24-45ad-9b72-69ea455d8e9c" providerId="ADAL" clId="{918D2737-5003-AA4E-AB28-A777D6A5B107}" dt="2024-04-24T15:51:20.102" v="220" actId="21"/>
          <ac:graphicFrameMkLst>
            <pc:docMk/>
            <pc:sldMk cId="4016436747" sldId="1292"/>
            <ac:graphicFrameMk id="7" creationId="{E54647B0-8FAC-75F9-77AB-2930C357586E}"/>
          </ac:graphicFrameMkLst>
        </pc:graphicFrameChg>
      </pc:sldChg>
      <pc:sldChg chg="addSp delSp modSp mod">
        <pc:chgData name="Dirk DEROM" userId="38db4b11-9a24-45ad-9b72-69ea455d8e9c" providerId="ADAL" clId="{918D2737-5003-AA4E-AB28-A777D6A5B107}" dt="2024-04-24T15:27:13.210" v="112" actId="478"/>
        <pc:sldMkLst>
          <pc:docMk/>
          <pc:sldMk cId="509543730" sldId="1293"/>
        </pc:sldMkLst>
        <pc:spChg chg="del">
          <ac:chgData name="Dirk DEROM" userId="38db4b11-9a24-45ad-9b72-69ea455d8e9c" providerId="ADAL" clId="{918D2737-5003-AA4E-AB28-A777D6A5B107}" dt="2024-04-24T14:23:11.322" v="0" actId="478"/>
          <ac:spMkLst>
            <pc:docMk/>
            <pc:sldMk cId="509543730" sldId="1293"/>
            <ac:spMk id="5" creationId="{4F79C015-2089-1716-2CAA-A94E29AF1DE8}"/>
          </ac:spMkLst>
        </pc:spChg>
        <pc:spChg chg="add del mod">
          <ac:chgData name="Dirk DEROM" userId="38db4b11-9a24-45ad-9b72-69ea455d8e9c" providerId="ADAL" clId="{918D2737-5003-AA4E-AB28-A777D6A5B107}" dt="2024-04-24T15:27:11.828" v="111" actId="478"/>
          <ac:spMkLst>
            <pc:docMk/>
            <pc:sldMk cId="509543730" sldId="1293"/>
            <ac:spMk id="6" creationId="{D5A8E048-AE04-0A87-B2F2-91EAF143BA75}"/>
          </ac:spMkLst>
        </pc:spChg>
        <pc:picChg chg="add del mod">
          <ac:chgData name="Dirk DEROM" userId="38db4b11-9a24-45ad-9b72-69ea455d8e9c" providerId="ADAL" clId="{918D2737-5003-AA4E-AB28-A777D6A5B107}" dt="2024-04-24T15:27:11.828" v="111" actId="478"/>
          <ac:picMkLst>
            <pc:docMk/>
            <pc:sldMk cId="509543730" sldId="1293"/>
            <ac:picMk id="4" creationId="{95DA5D13-3780-011D-AB32-E4B9C5FED6B8}"/>
          </ac:picMkLst>
        </pc:picChg>
        <pc:picChg chg="add del mod">
          <ac:chgData name="Dirk DEROM" userId="38db4b11-9a24-45ad-9b72-69ea455d8e9c" providerId="ADAL" clId="{918D2737-5003-AA4E-AB28-A777D6A5B107}" dt="2024-04-24T15:27:11.828" v="111" actId="478"/>
          <ac:picMkLst>
            <pc:docMk/>
            <pc:sldMk cId="509543730" sldId="1293"/>
            <ac:picMk id="8" creationId="{2B103B3E-8631-5E78-9D94-37B7077772FF}"/>
          </ac:picMkLst>
        </pc:picChg>
        <pc:picChg chg="add del mod">
          <ac:chgData name="Dirk DEROM" userId="38db4b11-9a24-45ad-9b72-69ea455d8e9c" providerId="ADAL" clId="{918D2737-5003-AA4E-AB28-A777D6A5B107}" dt="2024-04-24T15:27:11.828" v="111" actId="478"/>
          <ac:picMkLst>
            <pc:docMk/>
            <pc:sldMk cId="509543730" sldId="1293"/>
            <ac:picMk id="10" creationId="{70E2F542-D1C5-DE14-28CE-7868790DB5A0}"/>
          </ac:picMkLst>
        </pc:picChg>
        <pc:picChg chg="add del mod">
          <ac:chgData name="Dirk DEROM" userId="38db4b11-9a24-45ad-9b72-69ea455d8e9c" providerId="ADAL" clId="{918D2737-5003-AA4E-AB28-A777D6A5B107}" dt="2024-04-24T15:27:11.828" v="111" actId="478"/>
          <ac:picMkLst>
            <pc:docMk/>
            <pc:sldMk cId="509543730" sldId="1293"/>
            <ac:picMk id="12" creationId="{B31ADA20-7231-AE12-BB66-3FC92D0489C3}"/>
          </ac:picMkLst>
        </pc:picChg>
        <pc:picChg chg="add del mod">
          <ac:chgData name="Dirk DEROM" userId="38db4b11-9a24-45ad-9b72-69ea455d8e9c" providerId="ADAL" clId="{918D2737-5003-AA4E-AB28-A777D6A5B107}" dt="2024-04-24T15:27:13.210" v="112" actId="478"/>
          <ac:picMkLst>
            <pc:docMk/>
            <pc:sldMk cId="509543730" sldId="1293"/>
            <ac:picMk id="1026" creationId="{89B0BAAE-7AD9-25F3-FF08-53A97522B75B}"/>
          </ac:picMkLst>
        </pc:picChg>
      </pc:sldChg>
      <pc:sldChg chg="addSp delSp modSp mod">
        <pc:chgData name="Dirk DEROM" userId="38db4b11-9a24-45ad-9b72-69ea455d8e9c" providerId="ADAL" clId="{918D2737-5003-AA4E-AB28-A777D6A5B107}" dt="2024-04-24T17:22:01.524" v="2135" actId="20577"/>
        <pc:sldMkLst>
          <pc:docMk/>
          <pc:sldMk cId="212795484" sldId="1304"/>
        </pc:sldMkLst>
        <pc:spChg chg="mod">
          <ac:chgData name="Dirk DEROM" userId="38db4b11-9a24-45ad-9b72-69ea455d8e9c" providerId="ADAL" clId="{918D2737-5003-AA4E-AB28-A777D6A5B107}" dt="2024-04-24T15:52:54.334" v="244" actId="1076"/>
          <ac:spMkLst>
            <pc:docMk/>
            <pc:sldMk cId="212795484" sldId="1304"/>
            <ac:spMk id="2" creationId="{F731CE44-9F32-29F6-D550-07C090924227}"/>
          </ac:spMkLst>
        </pc:spChg>
        <pc:spChg chg="del">
          <ac:chgData name="Dirk DEROM" userId="38db4b11-9a24-45ad-9b72-69ea455d8e9c" providerId="ADAL" clId="{918D2737-5003-AA4E-AB28-A777D6A5B107}" dt="2024-04-24T15:51:24.980" v="221" actId="478"/>
          <ac:spMkLst>
            <pc:docMk/>
            <pc:sldMk cId="212795484" sldId="1304"/>
            <ac:spMk id="4" creationId="{E1A41A12-60B9-2187-5BF1-4FA1F7E3150D}"/>
          </ac:spMkLst>
        </pc:spChg>
        <pc:spChg chg="add del mod">
          <ac:chgData name="Dirk DEROM" userId="38db4b11-9a24-45ad-9b72-69ea455d8e9c" providerId="ADAL" clId="{918D2737-5003-AA4E-AB28-A777D6A5B107}" dt="2024-04-24T16:47:49.488" v="250" actId="478"/>
          <ac:spMkLst>
            <pc:docMk/>
            <pc:sldMk cId="212795484" sldId="1304"/>
            <ac:spMk id="6" creationId="{C1A70150-1264-D233-2814-8D7B5611ABE0}"/>
          </ac:spMkLst>
        </pc:spChg>
        <pc:spChg chg="add mod">
          <ac:chgData name="Dirk DEROM" userId="38db4b11-9a24-45ad-9b72-69ea455d8e9c" providerId="ADAL" clId="{918D2737-5003-AA4E-AB28-A777D6A5B107}" dt="2024-04-24T17:22:01.524" v="2135" actId="20577"/>
          <ac:spMkLst>
            <pc:docMk/>
            <pc:sldMk cId="212795484" sldId="1304"/>
            <ac:spMk id="7" creationId="{1C9AFE34-5E87-05CA-5CF3-B39FA50FD439}"/>
          </ac:spMkLst>
        </pc:spChg>
        <pc:graphicFrameChg chg="add del mod">
          <ac:chgData name="Dirk DEROM" userId="38db4b11-9a24-45ad-9b72-69ea455d8e9c" providerId="ADAL" clId="{918D2737-5003-AA4E-AB28-A777D6A5B107}" dt="2024-04-24T16:47:48.437" v="249" actId="478"/>
          <ac:graphicFrameMkLst>
            <pc:docMk/>
            <pc:sldMk cId="212795484" sldId="1304"/>
            <ac:graphicFrameMk id="3" creationId="{4CFA1A6A-833C-9F6F-50A0-16D3052E6CD9}"/>
          </ac:graphicFrameMkLst>
        </pc:graphicFrameChg>
        <pc:graphicFrameChg chg="add del mod">
          <ac:chgData name="Dirk DEROM" userId="38db4b11-9a24-45ad-9b72-69ea455d8e9c" providerId="ADAL" clId="{918D2737-5003-AA4E-AB28-A777D6A5B107}" dt="2024-04-24T15:52:51.744" v="242" actId="478"/>
          <ac:graphicFrameMkLst>
            <pc:docMk/>
            <pc:sldMk cId="212795484" sldId="1304"/>
            <ac:graphicFrameMk id="5" creationId="{7E8055C4-A6BA-986C-A42C-8718A1B34BAD}"/>
          </ac:graphicFrameMkLst>
        </pc:graphicFrameChg>
      </pc:sldChg>
    </pc:docChg>
  </pc:docChgLst>
  <pc:docChgLst>
    <pc:chgData name="Walter YSEBAERT" userId="S::walter.ysebaert@vub.be::5d152234-8b46-4d30-a615-31c4a2356fe1" providerId="AD" clId="Web-{D4824F23-9D52-9655-DF19-744FA3032573}"/>
    <pc:docChg chg="addSld delSld modSld sldOrd">
      <pc:chgData name="Walter YSEBAERT" userId="S::walter.ysebaert@vub.be::5d152234-8b46-4d30-a615-31c4a2356fe1" providerId="AD" clId="Web-{D4824F23-9D52-9655-DF19-744FA3032573}" dt="2024-04-24T19:15:01.594" v="2419" actId="14100"/>
      <pc:docMkLst>
        <pc:docMk/>
      </pc:docMkLst>
      <pc:sldChg chg="modSp">
        <pc:chgData name="Walter YSEBAERT" userId="S::walter.ysebaert@vub.be::5d152234-8b46-4d30-a615-31c4a2356fe1" providerId="AD" clId="Web-{D4824F23-9D52-9655-DF19-744FA3032573}" dt="2024-04-24T14:55:48.555" v="94" actId="20577"/>
        <pc:sldMkLst>
          <pc:docMk/>
          <pc:sldMk cId="2904203661" sldId="1248"/>
        </pc:sldMkLst>
        <pc:spChg chg="mod">
          <ac:chgData name="Walter YSEBAERT" userId="S::walter.ysebaert@vub.be::5d152234-8b46-4d30-a615-31c4a2356fe1" providerId="AD" clId="Web-{D4824F23-9D52-9655-DF19-744FA3032573}" dt="2024-04-24T14:55:48.555" v="94" actId="20577"/>
          <ac:spMkLst>
            <pc:docMk/>
            <pc:sldMk cId="2904203661" sldId="1248"/>
            <ac:spMk id="2" creationId="{9A38D806-BA85-099B-82AC-727DF31BDC5A}"/>
          </ac:spMkLst>
        </pc:spChg>
      </pc:sldChg>
      <pc:sldChg chg="del">
        <pc:chgData name="Walter YSEBAERT" userId="S::walter.ysebaert@vub.be::5d152234-8b46-4d30-a615-31c4a2356fe1" providerId="AD" clId="Web-{D4824F23-9D52-9655-DF19-744FA3032573}" dt="2024-04-24T16:43:20.091" v="1671"/>
        <pc:sldMkLst>
          <pc:docMk/>
          <pc:sldMk cId="1347257938" sldId="1285"/>
        </pc:sldMkLst>
      </pc:sldChg>
      <pc:sldChg chg="delSp modSp ord addAnim">
        <pc:chgData name="Walter YSEBAERT" userId="S::walter.ysebaert@vub.be::5d152234-8b46-4d30-a615-31c4a2356fe1" providerId="AD" clId="Web-{D4824F23-9D52-9655-DF19-744FA3032573}" dt="2024-04-24T15:14:01.190" v="375"/>
        <pc:sldMkLst>
          <pc:docMk/>
          <pc:sldMk cId="40017618" sldId="1286"/>
        </pc:sldMkLst>
        <pc:spChg chg="del">
          <ac:chgData name="Walter YSEBAERT" userId="S::walter.ysebaert@vub.be::5d152234-8b46-4d30-a615-31c4a2356fe1" providerId="AD" clId="Web-{D4824F23-9D52-9655-DF19-744FA3032573}" dt="2024-04-24T15:13:18.485" v="326"/>
          <ac:spMkLst>
            <pc:docMk/>
            <pc:sldMk cId="40017618" sldId="1286"/>
            <ac:spMk id="2" creationId="{3C2662FD-257E-64A2-0F99-BEBD1B21646F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13:21.188" v="327"/>
          <ac:spMkLst>
            <pc:docMk/>
            <pc:sldMk cId="40017618" sldId="1286"/>
            <ac:spMk id="3" creationId="{D2AB98C1-56FE-D300-3473-C98FD1F8AC7E}"/>
          </ac:spMkLst>
        </pc:spChg>
        <pc:spChg chg="mod">
          <ac:chgData name="Walter YSEBAERT" userId="S::walter.ysebaert@vub.be::5d152234-8b46-4d30-a615-31c4a2356fe1" providerId="AD" clId="Web-{D4824F23-9D52-9655-DF19-744FA3032573}" dt="2024-04-24T15:13:50.502" v="373" actId="20577"/>
          <ac:spMkLst>
            <pc:docMk/>
            <pc:sldMk cId="40017618" sldId="1286"/>
            <ac:spMk id="4" creationId="{93E79349-912E-83A6-5AE2-37CEC39E0834}"/>
          </ac:spMkLst>
        </pc:spChg>
        <pc:picChg chg="mod">
          <ac:chgData name="Walter YSEBAERT" userId="S::walter.ysebaert@vub.be::5d152234-8b46-4d30-a615-31c4a2356fe1" providerId="AD" clId="Web-{D4824F23-9D52-9655-DF19-744FA3032573}" dt="2024-04-24T15:13:37.423" v="332" actId="14100"/>
          <ac:picMkLst>
            <pc:docMk/>
            <pc:sldMk cId="40017618" sldId="1286"/>
            <ac:picMk id="2050" creationId="{BD029CE3-5C96-EF56-30FF-96FC4F0FF995}"/>
          </ac:picMkLst>
        </pc:picChg>
        <pc:picChg chg="mod">
          <ac:chgData name="Walter YSEBAERT" userId="S::walter.ysebaert@vub.be::5d152234-8b46-4d30-a615-31c4a2356fe1" providerId="AD" clId="Web-{D4824F23-9D52-9655-DF19-744FA3032573}" dt="2024-04-24T15:13:39.126" v="333" actId="1076"/>
          <ac:picMkLst>
            <pc:docMk/>
            <pc:sldMk cId="40017618" sldId="1286"/>
            <ac:picMk id="2052" creationId="{CE7D1BBA-FEBF-D93E-CF56-66C500706A86}"/>
          </ac:picMkLst>
        </pc:picChg>
      </pc:sldChg>
      <pc:sldChg chg="modSp del">
        <pc:chgData name="Walter YSEBAERT" userId="S::walter.ysebaert@vub.be::5d152234-8b46-4d30-a615-31c4a2356fe1" providerId="AD" clId="Web-{D4824F23-9D52-9655-DF19-744FA3032573}" dt="2024-04-24T16:43:10.810" v="1667"/>
        <pc:sldMkLst>
          <pc:docMk/>
          <pc:sldMk cId="2287719840" sldId="1288"/>
        </pc:sldMkLst>
        <pc:picChg chg="mod">
          <ac:chgData name="Walter YSEBAERT" userId="S::walter.ysebaert@vub.be::5d152234-8b46-4d30-a615-31c4a2356fe1" providerId="AD" clId="Web-{D4824F23-9D52-9655-DF19-744FA3032573}" dt="2024-04-24T14:56:21.697" v="98" actId="1076"/>
          <ac:picMkLst>
            <pc:docMk/>
            <pc:sldMk cId="2287719840" sldId="1288"/>
            <ac:picMk id="5" creationId="{DE920B3F-4AB2-6487-BED9-9E39DC670384}"/>
          </ac:picMkLst>
        </pc:picChg>
        <pc:picChg chg="mod">
          <ac:chgData name="Walter YSEBAERT" userId="S::walter.ysebaert@vub.be::5d152234-8b46-4d30-a615-31c4a2356fe1" providerId="AD" clId="Web-{D4824F23-9D52-9655-DF19-744FA3032573}" dt="2024-04-24T14:56:14.478" v="96" actId="1076"/>
          <ac:picMkLst>
            <pc:docMk/>
            <pc:sldMk cId="2287719840" sldId="1288"/>
            <ac:picMk id="6" creationId="{53BB66D3-2705-3207-F975-FF2C1B5369A9}"/>
          </ac:picMkLst>
        </pc:picChg>
        <pc:picChg chg="mod">
          <ac:chgData name="Walter YSEBAERT" userId="S::walter.ysebaert@vub.be::5d152234-8b46-4d30-a615-31c4a2356fe1" providerId="AD" clId="Web-{D4824F23-9D52-9655-DF19-744FA3032573}" dt="2024-04-24T14:56:07.119" v="95" actId="1076"/>
          <ac:picMkLst>
            <pc:docMk/>
            <pc:sldMk cId="2287719840" sldId="1288"/>
            <ac:picMk id="1026" creationId="{608F2820-8958-2C07-675E-360A20E0CC22}"/>
          </ac:picMkLst>
        </pc:picChg>
        <pc:picChg chg="mod">
          <ac:chgData name="Walter YSEBAERT" userId="S::walter.ysebaert@vub.be::5d152234-8b46-4d30-a615-31c4a2356fe1" providerId="AD" clId="Web-{D4824F23-9D52-9655-DF19-744FA3032573}" dt="2024-04-24T14:58:43.812" v="100" actId="1076"/>
          <ac:picMkLst>
            <pc:docMk/>
            <pc:sldMk cId="2287719840" sldId="1288"/>
            <ac:picMk id="1028" creationId="{7B972433-4534-72A6-C329-4D7AAC93CED7}"/>
          </ac:picMkLst>
        </pc:picChg>
      </pc:sldChg>
      <pc:sldChg chg="addSp delSp modSp addAnim">
        <pc:chgData name="Walter YSEBAERT" userId="S::walter.ysebaert@vub.be::5d152234-8b46-4d30-a615-31c4a2356fe1" providerId="AD" clId="Web-{D4824F23-9D52-9655-DF19-744FA3032573}" dt="2024-04-24T15:11:28.153" v="309"/>
        <pc:sldMkLst>
          <pc:docMk/>
          <pc:sldMk cId="636495566" sldId="1290"/>
        </pc:sldMkLst>
        <pc:spChg chg="del">
          <ac:chgData name="Walter YSEBAERT" userId="S::walter.ysebaert@vub.be::5d152234-8b46-4d30-a615-31c4a2356fe1" providerId="AD" clId="Web-{D4824F23-9D52-9655-DF19-744FA3032573}" dt="2024-04-24T14:59:12.657" v="102"/>
          <ac:spMkLst>
            <pc:docMk/>
            <pc:sldMk cId="636495566" sldId="1290"/>
            <ac:spMk id="5" creationId="{E32D79BE-271F-BF2F-0132-111C4D7DAF03}"/>
          </ac:spMkLst>
        </pc:spChg>
        <pc:picChg chg="add mod">
          <ac:chgData name="Walter YSEBAERT" userId="S::walter.ysebaert@vub.be::5d152234-8b46-4d30-a615-31c4a2356fe1" providerId="AD" clId="Web-{D4824F23-9D52-9655-DF19-744FA3032573}" dt="2024-04-24T14:59:36.798" v="104" actId="1076"/>
          <ac:picMkLst>
            <pc:docMk/>
            <pc:sldMk cId="636495566" sldId="1290"/>
            <ac:picMk id="4" creationId="{3E3D63EA-AF67-CF9E-2E2C-6985BE120EA0}"/>
          </ac:picMkLst>
        </pc:picChg>
        <pc:picChg chg="add mod">
          <ac:chgData name="Walter YSEBAERT" userId="S::walter.ysebaert@vub.be::5d152234-8b46-4d30-a615-31c4a2356fe1" providerId="AD" clId="Web-{D4824F23-9D52-9655-DF19-744FA3032573}" dt="2024-04-24T15:00:09.565" v="111" actId="1076"/>
          <ac:picMkLst>
            <pc:docMk/>
            <pc:sldMk cId="636495566" sldId="1290"/>
            <ac:picMk id="7" creationId="{A5B08627-4FDD-2602-D514-A156B46A8B51}"/>
          </ac:picMkLst>
        </pc:picChg>
        <pc:picChg chg="add mod">
          <ac:chgData name="Walter YSEBAERT" userId="S::walter.ysebaert@vub.be::5d152234-8b46-4d30-a615-31c4a2356fe1" providerId="AD" clId="Web-{D4824F23-9D52-9655-DF19-744FA3032573}" dt="2024-04-24T15:00:07.581" v="110" actId="1076"/>
          <ac:picMkLst>
            <pc:docMk/>
            <pc:sldMk cId="636495566" sldId="1290"/>
            <ac:picMk id="9" creationId="{9447395C-B182-3753-384F-3351F819C8BA}"/>
          </ac:picMkLst>
        </pc:picChg>
        <pc:picChg chg="add mod">
          <ac:chgData name="Walter YSEBAERT" userId="S::walter.ysebaert@vub.be::5d152234-8b46-4d30-a615-31c4a2356fe1" providerId="AD" clId="Web-{D4824F23-9D52-9655-DF19-744FA3032573}" dt="2024-04-24T15:01:40.881" v="117" actId="14100"/>
          <ac:picMkLst>
            <pc:docMk/>
            <pc:sldMk cId="636495566" sldId="1290"/>
            <ac:picMk id="11" creationId="{7F0F8981-DA94-DAF2-6781-5FEF6AC683BF}"/>
          </ac:picMkLst>
        </pc:picChg>
        <pc:picChg chg="add mod">
          <ac:chgData name="Walter YSEBAERT" userId="S::walter.ysebaert@vub.be::5d152234-8b46-4d30-a615-31c4a2356fe1" providerId="AD" clId="Web-{D4824F23-9D52-9655-DF19-744FA3032573}" dt="2024-04-24T15:11:24.278" v="308"/>
          <ac:picMkLst>
            <pc:docMk/>
            <pc:sldMk cId="636495566" sldId="1290"/>
            <ac:picMk id="12" creationId="{E1B5B793-1E4E-800C-11D6-591E06D5535B}"/>
          </ac:picMkLst>
        </pc:picChg>
      </pc:sldChg>
      <pc:sldChg chg="del">
        <pc:chgData name="Walter YSEBAERT" userId="S::walter.ysebaert@vub.be::5d152234-8b46-4d30-a615-31c4a2356fe1" providerId="AD" clId="Web-{D4824F23-9D52-9655-DF19-744FA3032573}" dt="2024-04-24T16:43:12.794" v="1669"/>
        <pc:sldMkLst>
          <pc:docMk/>
          <pc:sldMk cId="4130131037" sldId="1291"/>
        </pc:sldMkLst>
      </pc:sldChg>
      <pc:sldChg chg="modSp del ord">
        <pc:chgData name="Walter YSEBAERT" userId="S::walter.ysebaert@vub.be::5d152234-8b46-4d30-a615-31c4a2356fe1" providerId="AD" clId="Web-{D4824F23-9D52-9655-DF19-744FA3032573}" dt="2024-04-24T17:59:50.647" v="2281"/>
        <pc:sldMkLst>
          <pc:docMk/>
          <pc:sldMk cId="4016436747" sldId="1292"/>
        </pc:sldMkLst>
        <pc:spChg chg="mod">
          <ac:chgData name="Walter YSEBAERT" userId="S::walter.ysebaert@vub.be::5d152234-8b46-4d30-a615-31c4a2356fe1" providerId="AD" clId="Web-{D4824F23-9D52-9655-DF19-744FA3032573}" dt="2024-04-24T15:46:38.778" v="602" actId="20577"/>
          <ac:spMkLst>
            <pc:docMk/>
            <pc:sldMk cId="4016436747" sldId="1292"/>
            <ac:spMk id="3" creationId="{8E2E3211-B0CC-EE02-6A51-8B22A9226889}"/>
          </ac:spMkLst>
        </pc:spChg>
      </pc:sldChg>
      <pc:sldChg chg="addSp delSp modSp del">
        <pc:chgData name="Walter YSEBAERT" userId="S::walter.ysebaert@vub.be::5d152234-8b46-4d30-a615-31c4a2356fe1" providerId="AD" clId="Web-{D4824F23-9D52-9655-DF19-744FA3032573}" dt="2024-04-24T19:13:38.467" v="2395" actId="20577"/>
        <pc:sldMkLst>
          <pc:docMk/>
          <pc:sldMk cId="509543730" sldId="1293"/>
        </pc:sldMkLst>
        <pc:spChg chg="mod">
          <ac:chgData name="Walter YSEBAERT" userId="S::walter.ysebaert@vub.be::5d152234-8b46-4d30-a615-31c4a2356fe1" providerId="AD" clId="Web-{D4824F23-9D52-9655-DF19-744FA3032573}" dt="2024-04-24T18:13:38.509" v="2361" actId="20577"/>
          <ac:spMkLst>
            <pc:docMk/>
            <pc:sldMk cId="509543730" sldId="1293"/>
            <ac:spMk id="3" creationId="{1D852BFC-EC5E-1692-97A7-4F1AAEFD07C4}"/>
          </ac:spMkLst>
        </pc:spChg>
        <pc:spChg chg="add del">
          <ac:chgData name="Walter YSEBAERT" userId="S::walter.ysebaert@vub.be::5d152234-8b46-4d30-a615-31c4a2356fe1" providerId="AD" clId="Web-{D4824F23-9D52-9655-DF19-744FA3032573}" dt="2024-04-24T17:34:50.909" v="2054"/>
          <ac:spMkLst>
            <pc:docMk/>
            <pc:sldMk cId="509543730" sldId="1293"/>
            <ac:spMk id="4" creationId="{62811CFA-D001-9321-3757-A97365048778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9:13:38.467" v="2395" actId="20577"/>
          <ac:spMkLst>
            <pc:docMk/>
            <pc:sldMk cId="509543730" sldId="1293"/>
            <ac:spMk id="6" creationId="{092CF14A-CAC2-80BE-AA12-39719C32A2AC}"/>
          </ac:spMkLst>
        </pc:spChg>
      </pc:sldChg>
      <pc:sldChg chg="add del replId">
        <pc:chgData name="Walter YSEBAERT" userId="S::walter.ysebaert@vub.be::5d152234-8b46-4d30-a615-31c4a2356fe1" providerId="AD" clId="Web-{D4824F23-9D52-9655-DF19-744FA3032573}" dt="2024-04-24T16:43:11.341" v="1668"/>
        <pc:sldMkLst>
          <pc:docMk/>
          <pc:sldMk cId="36034175" sldId="1294"/>
        </pc:sldMkLst>
      </pc:sldChg>
      <pc:sldChg chg="addSp delSp modSp new addAnim delAnim">
        <pc:chgData name="Walter YSEBAERT" userId="S::walter.ysebaert@vub.be::5d152234-8b46-4d30-a615-31c4a2356fe1" providerId="AD" clId="Web-{D4824F23-9D52-9655-DF19-744FA3032573}" dt="2024-04-24T15:29:36.459" v="561" actId="20577"/>
        <pc:sldMkLst>
          <pc:docMk/>
          <pc:sldMk cId="2893142809" sldId="1295"/>
        </pc:sldMkLst>
        <pc:spChg chg="del">
          <ac:chgData name="Walter YSEBAERT" userId="S::walter.ysebaert@vub.be::5d152234-8b46-4d30-a615-31c4a2356fe1" providerId="AD" clId="Web-{D4824F23-9D52-9655-DF19-744FA3032573}" dt="2024-04-24T15:02:16.242" v="121"/>
          <ac:spMkLst>
            <pc:docMk/>
            <pc:sldMk cId="2893142809" sldId="1295"/>
            <ac:spMk id="2" creationId="{511BED1C-9046-76B2-AA78-A94A67CA1259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02:13.570" v="120"/>
          <ac:spMkLst>
            <pc:docMk/>
            <pc:sldMk cId="2893142809" sldId="1295"/>
            <ac:spMk id="3" creationId="{BED01B08-E081-F78E-28AD-F193160D8FB1}"/>
          </ac:spMkLst>
        </pc:spChg>
        <pc:spChg chg="add del mod">
          <ac:chgData name="Walter YSEBAERT" userId="S::walter.ysebaert@vub.be::5d152234-8b46-4d30-a615-31c4a2356fe1" providerId="AD" clId="Web-{D4824F23-9D52-9655-DF19-744FA3032573}" dt="2024-04-24T15:29:36.459" v="561" actId="20577"/>
          <ac:spMkLst>
            <pc:docMk/>
            <pc:sldMk cId="2893142809" sldId="1295"/>
            <ac:spMk id="4" creationId="{A6F3BBD2-E9E7-D326-272D-223FC85113BA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5:02:57.681" v="132" actId="1076"/>
          <ac:spMkLst>
            <pc:docMk/>
            <pc:sldMk cId="2893142809" sldId="1295"/>
            <ac:spMk id="5" creationId="{CCFEE124-021D-3966-A664-EE5D13A47F75}"/>
          </ac:spMkLst>
        </pc:spChg>
        <pc:spChg chg="add del mod">
          <ac:chgData name="Walter YSEBAERT" userId="S::walter.ysebaert@vub.be::5d152234-8b46-4d30-a615-31c4a2356fe1" providerId="AD" clId="Web-{D4824F23-9D52-9655-DF19-744FA3032573}" dt="2024-04-24T15:12:09.670" v="311"/>
          <ac:spMkLst>
            <pc:docMk/>
            <pc:sldMk cId="2893142809" sldId="1295"/>
            <ac:spMk id="8" creationId="{ADBCAC3C-91AD-B24F-F453-CB457E8194B4}"/>
          </ac:spMkLst>
        </pc:spChg>
        <pc:picChg chg="add del mod">
          <ac:chgData name="Walter YSEBAERT" userId="S::walter.ysebaert@vub.be::5d152234-8b46-4d30-a615-31c4a2356fe1" providerId="AD" clId="Web-{D4824F23-9D52-9655-DF19-744FA3032573}" dt="2024-04-24T15:11:19.699" v="307"/>
          <ac:picMkLst>
            <pc:docMk/>
            <pc:sldMk cId="2893142809" sldId="1295"/>
            <ac:picMk id="6" creationId="{A734CC68-EF06-4E0A-5847-A0297B95DC7B}"/>
          </ac:picMkLst>
        </pc:picChg>
      </pc:sldChg>
      <pc:sldChg chg="new del">
        <pc:chgData name="Walter YSEBAERT" userId="S::walter.ysebaert@vub.be::5d152234-8b46-4d30-a615-31c4a2356fe1" providerId="AD" clId="Web-{D4824F23-9D52-9655-DF19-744FA3032573}" dt="2024-04-24T16:43:09.278" v="1666"/>
        <pc:sldMkLst>
          <pc:docMk/>
          <pc:sldMk cId="2943698814" sldId="1296"/>
        </pc:sldMkLst>
      </pc:sldChg>
      <pc:sldChg chg="delSp modSp new ord">
        <pc:chgData name="Walter YSEBAERT" userId="S::walter.ysebaert@vub.be::5d152234-8b46-4d30-a615-31c4a2356fe1" providerId="AD" clId="Web-{D4824F23-9D52-9655-DF19-744FA3032573}" dt="2024-04-24T17:59:26.865" v="2280" actId="20577"/>
        <pc:sldMkLst>
          <pc:docMk/>
          <pc:sldMk cId="4257491677" sldId="1297"/>
        </pc:sldMkLst>
        <pc:spChg chg="del">
          <ac:chgData name="Walter YSEBAERT" userId="S::walter.ysebaert@vub.be::5d152234-8b46-4d30-a615-31c4a2356fe1" providerId="AD" clId="Web-{D4824F23-9D52-9655-DF19-744FA3032573}" dt="2024-04-24T15:15:17.489" v="382"/>
          <ac:spMkLst>
            <pc:docMk/>
            <pc:sldMk cId="4257491677" sldId="1297"/>
            <ac:spMk id="2" creationId="{4C92F8A4-BDEC-84F9-C47F-1340A2913790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15:12.005" v="381"/>
          <ac:spMkLst>
            <pc:docMk/>
            <pc:sldMk cId="4257491677" sldId="1297"/>
            <ac:spMk id="3" creationId="{E83E06A3-7CFE-DCBA-DB56-BF6C2AA38F22}"/>
          </ac:spMkLst>
        </pc:spChg>
        <pc:spChg chg="mod">
          <ac:chgData name="Walter YSEBAERT" userId="S::walter.ysebaert@vub.be::5d152234-8b46-4d30-a615-31c4a2356fe1" providerId="AD" clId="Web-{D4824F23-9D52-9655-DF19-744FA3032573}" dt="2024-04-24T17:59:26.865" v="2280" actId="20577"/>
          <ac:spMkLst>
            <pc:docMk/>
            <pc:sldMk cId="4257491677" sldId="1297"/>
            <ac:spMk id="4" creationId="{B486D8C3-4507-D9B9-C5D4-B8D6CCDEF093}"/>
          </ac:spMkLst>
        </pc:spChg>
      </pc:sldChg>
      <pc:sldChg chg="addSp delSp modSp new">
        <pc:chgData name="Walter YSEBAERT" userId="S::walter.ysebaert@vub.be::5d152234-8b46-4d30-a615-31c4a2356fe1" providerId="AD" clId="Web-{D4824F23-9D52-9655-DF19-744FA3032573}" dt="2024-04-24T17:27:08.595" v="2043" actId="1076"/>
        <pc:sldMkLst>
          <pc:docMk/>
          <pc:sldMk cId="980870039" sldId="1298"/>
        </pc:sldMkLst>
        <pc:spChg chg="del">
          <ac:chgData name="Walter YSEBAERT" userId="S::walter.ysebaert@vub.be::5d152234-8b46-4d30-a615-31c4a2356fe1" providerId="AD" clId="Web-{D4824F23-9D52-9655-DF19-744FA3032573}" dt="2024-04-24T15:18:58.513" v="453"/>
          <ac:spMkLst>
            <pc:docMk/>
            <pc:sldMk cId="980870039" sldId="1298"/>
            <ac:spMk id="2" creationId="{76483D17-2679-12CF-5F23-5A996BF20BB5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18:56.091" v="452"/>
          <ac:spMkLst>
            <pc:docMk/>
            <pc:sldMk cId="980870039" sldId="1298"/>
            <ac:spMk id="3" creationId="{FECFCCF1-66DA-A1E8-46C5-BB9C4120FFF6}"/>
          </ac:spMkLst>
        </pc:spChg>
        <pc:spChg chg="mod">
          <ac:chgData name="Walter YSEBAERT" userId="S::walter.ysebaert@vub.be::5d152234-8b46-4d30-a615-31c4a2356fe1" providerId="AD" clId="Web-{D4824F23-9D52-9655-DF19-744FA3032573}" dt="2024-04-24T17:19:34.968" v="1795" actId="20577"/>
          <ac:spMkLst>
            <pc:docMk/>
            <pc:sldMk cId="980870039" sldId="1298"/>
            <ac:spMk id="4" creationId="{E15A3E90-7A30-CB77-A0C6-48329052FE8E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7:21:55.724" v="2010" actId="20577"/>
          <ac:spMkLst>
            <pc:docMk/>
            <pc:sldMk cId="980870039" sldId="1298"/>
            <ac:spMk id="5" creationId="{0874F109-4D4D-E6F4-BA3B-365D8251A0D7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7:27:08.595" v="2043" actId="1076"/>
          <ac:spMkLst>
            <pc:docMk/>
            <pc:sldMk cId="980870039" sldId="1298"/>
            <ac:spMk id="6" creationId="{48730390-64D2-B5A7-1582-DE981CBAE636}"/>
          </ac:spMkLst>
        </pc:spChg>
      </pc:sldChg>
      <pc:sldChg chg="delSp modSp new">
        <pc:chgData name="Walter YSEBAERT" userId="S::walter.ysebaert@vub.be::5d152234-8b46-4d30-a615-31c4a2356fe1" providerId="AD" clId="Web-{D4824F23-9D52-9655-DF19-744FA3032573}" dt="2024-04-24T15:21:57.035" v="490" actId="20577"/>
        <pc:sldMkLst>
          <pc:docMk/>
          <pc:sldMk cId="806198828" sldId="1299"/>
        </pc:sldMkLst>
        <pc:spChg chg="del">
          <ac:chgData name="Walter YSEBAERT" userId="S::walter.ysebaert@vub.be::5d152234-8b46-4d30-a615-31c4a2356fe1" providerId="AD" clId="Web-{D4824F23-9D52-9655-DF19-744FA3032573}" dt="2024-04-24T15:21:01.940" v="480"/>
          <ac:spMkLst>
            <pc:docMk/>
            <pc:sldMk cId="806198828" sldId="1299"/>
            <ac:spMk id="2" creationId="{74607367-3FAB-1E09-8EB9-82C2B9DA0B78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20:57.158" v="479"/>
          <ac:spMkLst>
            <pc:docMk/>
            <pc:sldMk cId="806198828" sldId="1299"/>
            <ac:spMk id="3" creationId="{12AFB7AA-FC65-9713-A942-678415FC6872}"/>
          </ac:spMkLst>
        </pc:spChg>
        <pc:spChg chg="mod">
          <ac:chgData name="Walter YSEBAERT" userId="S::walter.ysebaert@vub.be::5d152234-8b46-4d30-a615-31c4a2356fe1" providerId="AD" clId="Web-{D4824F23-9D52-9655-DF19-744FA3032573}" dt="2024-04-24T15:21:57.035" v="490" actId="20577"/>
          <ac:spMkLst>
            <pc:docMk/>
            <pc:sldMk cId="806198828" sldId="1299"/>
            <ac:spMk id="4" creationId="{BF5044FB-6F37-FCD5-24C4-7719770DA21D}"/>
          </ac:spMkLst>
        </pc:spChg>
      </pc:sldChg>
      <pc:sldChg chg="delSp modSp new">
        <pc:chgData name="Walter YSEBAERT" userId="S::walter.ysebaert@vub.be::5d152234-8b46-4d30-a615-31c4a2356fe1" providerId="AD" clId="Web-{D4824F23-9D52-9655-DF19-744FA3032573}" dt="2024-04-24T15:25:36.606" v="524" actId="20577"/>
        <pc:sldMkLst>
          <pc:docMk/>
          <pc:sldMk cId="787587607" sldId="1300"/>
        </pc:sldMkLst>
        <pc:spChg chg="del">
          <ac:chgData name="Walter YSEBAERT" userId="S::walter.ysebaert@vub.be::5d152234-8b46-4d30-a615-31c4a2356fe1" providerId="AD" clId="Web-{D4824F23-9D52-9655-DF19-744FA3032573}" dt="2024-04-24T15:22:53.084" v="493"/>
          <ac:spMkLst>
            <pc:docMk/>
            <pc:sldMk cId="787587607" sldId="1300"/>
            <ac:spMk id="2" creationId="{E90ABFC6-A025-DFDF-0F47-2AEC24B82720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22:50.647" v="492"/>
          <ac:spMkLst>
            <pc:docMk/>
            <pc:sldMk cId="787587607" sldId="1300"/>
            <ac:spMk id="3" creationId="{9E2F6C7C-DBB5-DF48-D821-FF945D07A7A0}"/>
          </ac:spMkLst>
        </pc:spChg>
        <pc:spChg chg="mod">
          <ac:chgData name="Walter YSEBAERT" userId="S::walter.ysebaert@vub.be::5d152234-8b46-4d30-a615-31c4a2356fe1" providerId="AD" clId="Web-{D4824F23-9D52-9655-DF19-744FA3032573}" dt="2024-04-24T15:25:36.606" v="524" actId="20577"/>
          <ac:spMkLst>
            <pc:docMk/>
            <pc:sldMk cId="787587607" sldId="1300"/>
            <ac:spMk id="4" creationId="{0FE98C3F-E3A2-8376-E7D4-50C650B3542B}"/>
          </ac:spMkLst>
        </pc:spChg>
      </pc:sldChg>
      <pc:sldChg chg="addSp delSp modSp new">
        <pc:chgData name="Walter YSEBAERT" userId="S::walter.ysebaert@vub.be::5d152234-8b46-4d30-a615-31c4a2356fe1" providerId="AD" clId="Web-{D4824F23-9D52-9655-DF19-744FA3032573}" dt="2024-04-24T15:29:11.020" v="559" actId="1076"/>
        <pc:sldMkLst>
          <pc:docMk/>
          <pc:sldMk cId="3335007655" sldId="1301"/>
        </pc:sldMkLst>
        <pc:spChg chg="del">
          <ac:chgData name="Walter YSEBAERT" userId="S::walter.ysebaert@vub.be::5d152234-8b46-4d30-a615-31c4a2356fe1" providerId="AD" clId="Web-{D4824F23-9D52-9655-DF19-744FA3032573}" dt="2024-04-24T15:25:53.513" v="527"/>
          <ac:spMkLst>
            <pc:docMk/>
            <pc:sldMk cId="3335007655" sldId="1301"/>
            <ac:spMk id="2" creationId="{DEA43822-08D2-B9B6-BB8D-AC1908715852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25:50.185" v="526"/>
          <ac:spMkLst>
            <pc:docMk/>
            <pc:sldMk cId="3335007655" sldId="1301"/>
            <ac:spMk id="3" creationId="{7957FE01-0F2D-26F9-F59E-559DD32E4C7B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25:59.404" v="528"/>
          <ac:spMkLst>
            <pc:docMk/>
            <pc:sldMk cId="3335007655" sldId="1301"/>
            <ac:spMk id="4" creationId="{940EA767-0F04-7602-9C6C-0BE38563BB15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5:29:11.020" v="559" actId="1076"/>
          <ac:spMkLst>
            <pc:docMk/>
            <pc:sldMk cId="3335007655" sldId="1301"/>
            <ac:spMk id="6" creationId="{9D958101-5E12-1E4E-D59B-1880C3A6FC49}"/>
          </ac:spMkLst>
        </pc:spChg>
        <pc:picChg chg="add mod">
          <ac:chgData name="Walter YSEBAERT" userId="S::walter.ysebaert@vub.be::5d152234-8b46-4d30-a615-31c4a2356fe1" providerId="AD" clId="Web-{D4824F23-9D52-9655-DF19-744FA3032573}" dt="2024-04-24T15:27:18.766" v="532" actId="1076"/>
          <ac:picMkLst>
            <pc:docMk/>
            <pc:sldMk cId="3335007655" sldId="1301"/>
            <ac:picMk id="5" creationId="{921963E8-703A-B393-19F3-9E5A0B8D46DA}"/>
          </ac:picMkLst>
        </pc:picChg>
      </pc:sldChg>
      <pc:sldChg chg="addSp delSp modSp new ord">
        <pc:chgData name="Walter YSEBAERT" userId="S::walter.ysebaert@vub.be::5d152234-8b46-4d30-a615-31c4a2356fe1" providerId="AD" clId="Web-{D4824F23-9D52-9655-DF19-744FA3032573}" dt="2024-04-24T17:32:56.608" v="2052" actId="1076"/>
        <pc:sldMkLst>
          <pc:docMk/>
          <pc:sldMk cId="2195219573" sldId="1302"/>
        </pc:sldMkLst>
        <pc:spChg chg="mod">
          <ac:chgData name="Walter YSEBAERT" userId="S::walter.ysebaert@vub.be::5d152234-8b46-4d30-a615-31c4a2356fe1" providerId="AD" clId="Web-{D4824F23-9D52-9655-DF19-744FA3032573}" dt="2024-04-24T17:32:48.342" v="2051" actId="1076"/>
          <ac:spMkLst>
            <pc:docMk/>
            <pc:sldMk cId="2195219573" sldId="1302"/>
            <ac:spMk id="2" creationId="{F731CE44-9F32-29F6-D550-07C090924227}"/>
          </ac:spMkLst>
        </pc:spChg>
        <pc:spChg chg="del">
          <ac:chgData name="Walter YSEBAERT" userId="S::walter.ysebaert@vub.be::5d152234-8b46-4d30-a615-31c4a2356fe1" providerId="AD" clId="Web-{D4824F23-9D52-9655-DF19-744FA3032573}" dt="2024-04-24T15:47:10.373" v="605"/>
          <ac:spMkLst>
            <pc:docMk/>
            <pc:sldMk cId="2195219573" sldId="1302"/>
            <ac:spMk id="3" creationId="{2F5274B1-3D63-D024-A6DA-0CDB35829214}"/>
          </ac:spMkLst>
        </pc:spChg>
        <pc:spChg chg="add del mod">
          <ac:chgData name="Walter YSEBAERT" userId="S::walter.ysebaert@vub.be::5d152234-8b46-4d30-a615-31c4a2356fe1" providerId="AD" clId="Web-{D4824F23-9D52-9655-DF19-744FA3032573}" dt="2024-04-24T17:32:27.826" v="2046"/>
          <ac:spMkLst>
            <pc:docMk/>
            <pc:sldMk cId="2195219573" sldId="1302"/>
            <ac:spMk id="3" creationId="{A612D639-0EFE-4882-43EE-1A335C7A3D4C}"/>
          </ac:spMkLst>
        </pc:spChg>
        <pc:spChg chg="mod">
          <ac:chgData name="Walter YSEBAERT" userId="S::walter.ysebaert@vub.be::5d152234-8b46-4d30-a615-31c4a2356fe1" providerId="AD" clId="Web-{D4824F23-9D52-9655-DF19-744FA3032573}" dt="2024-04-24T17:32:56.608" v="2052" actId="1076"/>
          <ac:spMkLst>
            <pc:docMk/>
            <pc:sldMk cId="2195219573" sldId="1302"/>
            <ac:spMk id="4" creationId="{E1A41A12-60B9-2187-5BF1-4FA1F7E3150D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7:32:45.889" v="2050" actId="1076"/>
          <ac:spMkLst>
            <pc:docMk/>
            <pc:sldMk cId="2195219573" sldId="1302"/>
            <ac:spMk id="6" creationId="{C8D430E3-85BF-4850-5E1E-4B008E7C50E5}"/>
          </ac:spMkLst>
        </pc:spChg>
      </pc:sldChg>
      <pc:sldChg chg="addSp delSp modSp add replId">
        <pc:chgData name="Walter YSEBAERT" userId="S::walter.ysebaert@vub.be::5d152234-8b46-4d30-a615-31c4a2356fe1" providerId="AD" clId="Web-{D4824F23-9D52-9655-DF19-744FA3032573}" dt="2024-04-24T16:54:29.944" v="1673" actId="20577"/>
        <pc:sldMkLst>
          <pc:docMk/>
          <pc:sldMk cId="209156943" sldId="1303"/>
        </pc:sldMkLst>
        <pc:spChg chg="mod">
          <ac:chgData name="Walter YSEBAERT" userId="S::walter.ysebaert@vub.be::5d152234-8b46-4d30-a615-31c4a2356fe1" providerId="AD" clId="Web-{D4824F23-9D52-9655-DF19-744FA3032573}" dt="2024-04-24T16:21:50.684" v="1207" actId="20577"/>
          <ac:spMkLst>
            <pc:docMk/>
            <pc:sldMk cId="209156943" sldId="1303"/>
            <ac:spMk id="2" creationId="{F731CE44-9F32-29F6-D550-07C090924227}"/>
          </ac:spMkLst>
        </pc:spChg>
        <pc:spChg chg="mod">
          <ac:chgData name="Walter YSEBAERT" userId="S::walter.ysebaert@vub.be::5d152234-8b46-4d30-a615-31c4a2356fe1" providerId="AD" clId="Web-{D4824F23-9D52-9655-DF19-744FA3032573}" dt="2024-04-24T16:54:29.944" v="1673" actId="20577"/>
          <ac:spMkLst>
            <pc:docMk/>
            <pc:sldMk cId="209156943" sldId="1303"/>
            <ac:spMk id="4" creationId="{E1A41A12-60B9-2187-5BF1-4FA1F7E3150D}"/>
          </ac:spMkLst>
        </pc:spChg>
        <pc:graphicFrameChg chg="add del mod modGraphic">
          <ac:chgData name="Walter YSEBAERT" userId="S::walter.ysebaert@vub.be::5d152234-8b46-4d30-a615-31c4a2356fe1" providerId="AD" clId="Web-{D4824F23-9D52-9655-DF19-744FA3032573}" dt="2024-04-24T16:34:07.227" v="1618"/>
          <ac:graphicFrameMkLst>
            <pc:docMk/>
            <pc:sldMk cId="209156943" sldId="1303"/>
            <ac:graphicFrameMk id="5" creationId="{07085707-BE3F-12FF-3DCC-DBEB6DE2B72B}"/>
          </ac:graphicFrameMkLst>
        </pc:graphicFrameChg>
        <pc:picChg chg="add mod">
          <ac:chgData name="Walter YSEBAERT" userId="S::walter.ysebaert@vub.be::5d152234-8b46-4d30-a615-31c4a2356fe1" providerId="AD" clId="Web-{D4824F23-9D52-9655-DF19-744FA3032573}" dt="2024-04-24T16:35:34.386" v="1628" actId="1076"/>
          <ac:picMkLst>
            <pc:docMk/>
            <pc:sldMk cId="209156943" sldId="1303"/>
            <ac:picMk id="6" creationId="{D5EA1180-C254-770D-23E5-7BA802F4549D}"/>
          </ac:picMkLst>
        </pc:picChg>
      </pc:sldChg>
      <pc:sldChg chg="addSp modSp add replId">
        <pc:chgData name="Walter YSEBAERT" userId="S::walter.ysebaert@vub.be::5d152234-8b46-4d30-a615-31c4a2356fe1" providerId="AD" clId="Web-{D4824F23-9D52-9655-DF19-744FA3032573}" dt="2024-04-24T18:04:39.797" v="2325" actId="1076"/>
        <pc:sldMkLst>
          <pc:docMk/>
          <pc:sldMk cId="212795484" sldId="1304"/>
        </pc:sldMkLst>
        <pc:spChg chg="mod">
          <ac:chgData name="Walter YSEBAERT" userId="S::walter.ysebaert@vub.be::5d152234-8b46-4d30-a615-31c4a2356fe1" providerId="AD" clId="Web-{D4824F23-9D52-9655-DF19-744FA3032573}" dt="2024-04-24T17:25:40.904" v="2041" actId="1076"/>
          <ac:spMkLst>
            <pc:docMk/>
            <pc:sldMk cId="212795484" sldId="1304"/>
            <ac:spMk id="2" creationId="{F731CE44-9F32-29F6-D550-07C090924227}"/>
          </ac:spMkLst>
        </pc:spChg>
        <pc:spChg chg="add mod">
          <ac:chgData name="Walter YSEBAERT" userId="S::walter.ysebaert@vub.be::5d152234-8b46-4d30-a615-31c4a2356fe1" providerId="AD" clId="Web-{D4824F23-9D52-9655-DF19-744FA3032573}" dt="2024-04-24T18:04:39.797" v="2325" actId="1076"/>
          <ac:spMkLst>
            <pc:docMk/>
            <pc:sldMk cId="212795484" sldId="1304"/>
            <ac:spMk id="3" creationId="{F9E3BF0A-602C-F4FA-5690-BAE53DBDBB38}"/>
          </ac:spMkLst>
        </pc:spChg>
        <pc:spChg chg="mod">
          <ac:chgData name="Walter YSEBAERT" userId="S::walter.ysebaert@vub.be::5d152234-8b46-4d30-a615-31c4a2356fe1" providerId="AD" clId="Web-{D4824F23-9D52-9655-DF19-744FA3032573}" dt="2024-04-24T18:04:14.281" v="2321" actId="20577"/>
          <ac:spMkLst>
            <pc:docMk/>
            <pc:sldMk cId="212795484" sldId="1304"/>
            <ac:spMk id="7" creationId="{1C9AFE34-5E87-05CA-5CF3-B39FA50FD439}"/>
          </ac:spMkLst>
        </pc:spChg>
        <pc:graphicFrameChg chg="mod">
          <ac:chgData name="Walter YSEBAERT" userId="S::walter.ysebaert@vub.be::5d152234-8b46-4d30-a615-31c4a2356fe1" providerId="AD" clId="Web-{D4824F23-9D52-9655-DF19-744FA3032573}" dt="2024-04-24T16:43:01.075" v="1665" actId="1076"/>
          <ac:graphicFrameMkLst>
            <pc:docMk/>
            <pc:sldMk cId="212795484" sldId="1304"/>
            <ac:graphicFrameMk id="3" creationId="{4CFA1A6A-833C-9F6F-50A0-16D3052E6CD9}"/>
          </ac:graphicFrameMkLst>
        </pc:graphicFrameChg>
      </pc:sldChg>
      <pc:sldChg chg="addSp delSp modSp new">
        <pc:chgData name="Walter YSEBAERT" userId="S::walter.ysebaert@vub.be::5d152234-8b46-4d30-a615-31c4a2356fe1" providerId="AD" clId="Web-{D4824F23-9D52-9655-DF19-744FA3032573}" dt="2024-04-24T16:17:15.268" v="1170" actId="20577"/>
        <pc:sldMkLst>
          <pc:docMk/>
          <pc:sldMk cId="99066206" sldId="1305"/>
        </pc:sldMkLst>
        <pc:spChg chg="del">
          <ac:chgData name="Walter YSEBAERT" userId="S::walter.ysebaert@vub.be::5d152234-8b46-4d30-a615-31c4a2356fe1" providerId="AD" clId="Web-{D4824F23-9D52-9655-DF19-744FA3032573}" dt="2024-04-24T16:03:43.550" v="971"/>
          <ac:spMkLst>
            <pc:docMk/>
            <pc:sldMk cId="99066206" sldId="1305"/>
            <ac:spMk id="2" creationId="{7D82F441-33CA-5601-C593-A2C1B3D443BF}"/>
          </ac:spMkLst>
        </pc:spChg>
        <pc:spChg chg="del">
          <ac:chgData name="Walter YSEBAERT" userId="S::walter.ysebaert@vub.be::5d152234-8b46-4d30-a615-31c4a2356fe1" providerId="AD" clId="Web-{D4824F23-9D52-9655-DF19-744FA3032573}" dt="2024-04-24T16:03:38.737" v="970"/>
          <ac:spMkLst>
            <pc:docMk/>
            <pc:sldMk cId="99066206" sldId="1305"/>
            <ac:spMk id="3" creationId="{439CE4D3-20BB-D7F2-5551-8FCE9581D7D4}"/>
          </ac:spMkLst>
        </pc:spChg>
        <pc:spChg chg="mod">
          <ac:chgData name="Walter YSEBAERT" userId="S::walter.ysebaert@vub.be::5d152234-8b46-4d30-a615-31c4a2356fe1" providerId="AD" clId="Web-{D4824F23-9D52-9655-DF19-744FA3032573}" dt="2024-04-24T16:17:15.268" v="1170" actId="20577"/>
          <ac:spMkLst>
            <pc:docMk/>
            <pc:sldMk cId="99066206" sldId="1305"/>
            <ac:spMk id="4" creationId="{0D9CF40E-4195-988A-C51A-AD88C279FAF0}"/>
          </ac:spMkLst>
        </pc:spChg>
        <pc:picChg chg="add mod">
          <ac:chgData name="Walter YSEBAERT" userId="S::walter.ysebaert@vub.be::5d152234-8b46-4d30-a615-31c4a2356fe1" providerId="AD" clId="Web-{D4824F23-9D52-9655-DF19-744FA3032573}" dt="2024-04-24T16:09:25.813" v="1104" actId="14100"/>
          <ac:picMkLst>
            <pc:docMk/>
            <pc:sldMk cId="99066206" sldId="1305"/>
            <ac:picMk id="5" creationId="{55C950EE-8F9C-85A1-6A97-8D30DD7B6D6F}"/>
          </ac:picMkLst>
        </pc:picChg>
      </pc:sldChg>
      <pc:sldChg chg="addSp delSp modSp new">
        <pc:chgData name="Walter YSEBAERT" userId="S::walter.ysebaert@vub.be::5d152234-8b46-4d30-a615-31c4a2356fe1" providerId="AD" clId="Web-{D4824F23-9D52-9655-DF19-744FA3032573}" dt="2024-04-24T16:21:10.386" v="1201" actId="1076"/>
        <pc:sldMkLst>
          <pc:docMk/>
          <pc:sldMk cId="2670718333" sldId="1306"/>
        </pc:sldMkLst>
        <pc:spChg chg="del">
          <ac:chgData name="Walter YSEBAERT" userId="S::walter.ysebaert@vub.be::5d152234-8b46-4d30-a615-31c4a2356fe1" providerId="AD" clId="Web-{D4824F23-9D52-9655-DF19-744FA3032573}" dt="2024-04-24T16:17:52.128" v="1173"/>
          <ac:spMkLst>
            <pc:docMk/>
            <pc:sldMk cId="2670718333" sldId="1306"/>
            <ac:spMk id="2" creationId="{720B5973-CA84-F425-3957-883DBE30E6CD}"/>
          </ac:spMkLst>
        </pc:spChg>
        <pc:spChg chg="del">
          <ac:chgData name="Walter YSEBAERT" userId="S::walter.ysebaert@vub.be::5d152234-8b46-4d30-a615-31c4a2356fe1" providerId="AD" clId="Web-{D4824F23-9D52-9655-DF19-744FA3032573}" dt="2024-04-24T16:17:47.222" v="1172"/>
          <ac:spMkLst>
            <pc:docMk/>
            <pc:sldMk cId="2670718333" sldId="1306"/>
            <ac:spMk id="3" creationId="{4118FC32-E080-8930-9F27-765D3EE1C7B5}"/>
          </ac:spMkLst>
        </pc:spChg>
        <pc:spChg chg="add del mod">
          <ac:chgData name="Walter YSEBAERT" userId="S::walter.ysebaert@vub.be::5d152234-8b46-4d30-a615-31c4a2356fe1" providerId="AD" clId="Web-{D4824F23-9D52-9655-DF19-744FA3032573}" dt="2024-04-24T16:20:30.900" v="1197" actId="14100"/>
          <ac:spMkLst>
            <pc:docMk/>
            <pc:sldMk cId="2670718333" sldId="1306"/>
            <ac:spMk id="4" creationId="{CFCF56EE-16E7-90BE-B0C9-56147A9C9313}"/>
          </ac:spMkLst>
        </pc:spChg>
        <pc:spChg chg="add del mod">
          <ac:chgData name="Walter YSEBAERT" userId="S::walter.ysebaert@vub.be::5d152234-8b46-4d30-a615-31c4a2356fe1" providerId="AD" clId="Web-{D4824F23-9D52-9655-DF19-744FA3032573}" dt="2024-04-24T16:20:20.274" v="1194"/>
          <ac:spMkLst>
            <pc:docMk/>
            <pc:sldMk cId="2670718333" sldId="1306"/>
            <ac:spMk id="6" creationId="{F42AB8BE-7698-EF4F-8800-6CA12FF6AD3A}"/>
          </ac:spMkLst>
        </pc:spChg>
        <pc:picChg chg="add mod">
          <ac:chgData name="Walter YSEBAERT" userId="S::walter.ysebaert@vub.be::5d152234-8b46-4d30-a615-31c4a2356fe1" providerId="AD" clId="Web-{D4824F23-9D52-9655-DF19-744FA3032573}" dt="2024-04-24T16:21:10.386" v="1201" actId="1076"/>
          <ac:picMkLst>
            <pc:docMk/>
            <pc:sldMk cId="2670718333" sldId="1306"/>
            <ac:picMk id="7" creationId="{3B48D37D-63F7-287A-20B6-131563320955}"/>
          </ac:picMkLst>
        </pc:picChg>
      </pc:sldChg>
      <pc:sldChg chg="delSp modSp new">
        <pc:chgData name="Walter YSEBAERT" userId="S::walter.ysebaert@vub.be::5d152234-8b46-4d30-a615-31c4a2356fe1" providerId="AD" clId="Web-{D4824F23-9D52-9655-DF19-744FA3032573}" dt="2024-04-24T19:15:01.594" v="2419" actId="14100"/>
        <pc:sldMkLst>
          <pc:docMk/>
          <pc:sldMk cId="1317733791" sldId="1307"/>
        </pc:sldMkLst>
        <pc:spChg chg="del">
          <ac:chgData name="Walter YSEBAERT" userId="S::walter.ysebaert@vub.be::5d152234-8b46-4d30-a615-31c4a2356fe1" providerId="AD" clId="Web-{D4824F23-9D52-9655-DF19-744FA3032573}" dt="2024-04-24T18:21:25.603" v="2365"/>
          <ac:spMkLst>
            <pc:docMk/>
            <pc:sldMk cId="1317733791" sldId="1307"/>
            <ac:spMk id="2" creationId="{8B1429BA-0E18-478A-79F8-313EB23471E7}"/>
          </ac:spMkLst>
        </pc:spChg>
        <pc:spChg chg="del">
          <ac:chgData name="Walter YSEBAERT" userId="S::walter.ysebaert@vub.be::5d152234-8b46-4d30-a615-31c4a2356fe1" providerId="AD" clId="Web-{D4824F23-9D52-9655-DF19-744FA3032573}" dt="2024-04-24T18:21:19.181" v="2364"/>
          <ac:spMkLst>
            <pc:docMk/>
            <pc:sldMk cId="1317733791" sldId="1307"/>
            <ac:spMk id="3" creationId="{350EE3EB-022D-D406-C7A7-D0246E033B45}"/>
          </ac:spMkLst>
        </pc:spChg>
        <pc:spChg chg="mod">
          <ac:chgData name="Walter YSEBAERT" userId="S::walter.ysebaert@vub.be::5d152234-8b46-4d30-a615-31c4a2356fe1" providerId="AD" clId="Web-{D4824F23-9D52-9655-DF19-744FA3032573}" dt="2024-04-24T19:15:01.594" v="2419" actId="14100"/>
          <ac:spMkLst>
            <pc:docMk/>
            <pc:sldMk cId="1317733791" sldId="1307"/>
            <ac:spMk id="4" creationId="{47FFA133-B55F-7016-3039-1B7D110E06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F16B-5E54-450E-8FD4-4ABD677AE458}" type="datetimeFigureOut">
              <a:rPr lang="nl-BE" smtClean="0"/>
              <a:t>24/04/2024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1A259-4D6A-424A-B613-58FEB0FAAC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84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BBC8FC-414F-43CA-82BD-43057DF90A29}" type="datetime1">
              <a:rPr lang="nl-BE" smtClean="0"/>
              <a:t>24/04/2024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6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06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57052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37582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9709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09498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28223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31144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7247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00766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57146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8108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13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869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133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  <p:extLst>
      <p:ext uri="{BB962C8B-B14F-4D97-AF65-F5344CB8AC3E}">
        <p14:creationId xmlns:p14="http://schemas.microsoft.com/office/powerpoint/2010/main" val="396449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06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66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5714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96821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3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8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6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2" y="720000"/>
            <a:ext cx="10796711" cy="540000"/>
          </a:xfrm>
        </p:spPr>
        <p:txBody>
          <a:bodyPr>
            <a:normAutofit/>
          </a:bodyPr>
          <a:lstStyle>
            <a:lvl1pPr marL="179996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1" y="1620000"/>
            <a:ext cx="5157787" cy="377726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1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56002" y="1620000"/>
            <a:ext cx="5037063" cy="37875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6FB04F57-E388-4367-B6CD-76948E43B432}" type="datetime1">
              <a:rPr lang="nl-NL" altLang="nl-BE"/>
              <a:pPr/>
              <a:t>24-4-2024</a:t>
            </a:fld>
            <a:r>
              <a:rPr lang="nl-NL" altLang="nl-BE"/>
              <a:t> | </a:t>
            </a:r>
            <a:fld id="{77496A9C-EC6F-4361-BA2B-EF053A3E26FC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1481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19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1332000"/>
            <a:ext cx="7920000" cy="360000"/>
          </a:xfrm>
          <a:solidFill>
            <a:srgbClr val="0033A0"/>
          </a:solidFill>
        </p:spPr>
        <p:txBody>
          <a:bodyPr lIns="90000" anchor="ctr" anchorCtr="0"/>
          <a:lstStyle>
            <a:lvl1pPr marL="179996" indent="0" algn="l">
              <a:buNone/>
              <a:defRPr lang="nl-NL" sz="180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6120000" cy="540000"/>
          </a:xfrm>
        </p:spPr>
        <p:txBody>
          <a:bodyPr lIns="90000"/>
          <a:lstStyle/>
          <a:p>
            <a:r>
              <a:rPr lang="nl-NL"/>
              <a:t>TITELSTIJL VAN MODEL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2"/>
          </p:nvPr>
        </p:nvSpPr>
        <p:spPr>
          <a:xfrm>
            <a:off x="720002" y="1980004"/>
            <a:ext cx="10508748" cy="3365937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98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25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7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  <p:extLst>
      <p:ext uri="{BB962C8B-B14F-4D97-AF65-F5344CB8AC3E}">
        <p14:creationId xmlns:p14="http://schemas.microsoft.com/office/powerpoint/2010/main" val="257114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  <p:extLst>
      <p:ext uri="{BB962C8B-B14F-4D97-AF65-F5344CB8AC3E}">
        <p14:creationId xmlns:p14="http://schemas.microsoft.com/office/powerpoint/2010/main" val="290950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207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59623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24-4-2024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a Analytics Banner Royalty-Free Images, Stock Photos &amp; Pictures |  Shutterstock">
            <a:extLst>
              <a:ext uri="{FF2B5EF4-FFF2-40B4-BE49-F238E27FC236}">
                <a16:creationId xmlns:a16="http://schemas.microsoft.com/office/drawing/2014/main" id="{759A8DB8-3FDF-EBC2-1838-8F5A1EF19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7" b="7698"/>
          <a:stretch/>
        </p:blipFill>
        <p:spPr bwMode="auto">
          <a:xfrm>
            <a:off x="5036" y="-1"/>
            <a:ext cx="12185797" cy="48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1167" y="286266"/>
            <a:ext cx="12190833" cy="5060176"/>
          </a:xfrm>
          <a:prstGeom prst="rect">
            <a:avLst/>
          </a:prstGeom>
          <a:solidFill>
            <a:srgbClr val="003399">
              <a:alpha val="51765"/>
            </a:srgb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Ondertitel 20"/>
          <p:cNvSpPr>
            <a:spLocks noGrp="1"/>
          </p:cNvSpPr>
          <p:nvPr>
            <p:ph type="subTitle" idx="1"/>
          </p:nvPr>
        </p:nvSpPr>
        <p:spPr>
          <a:xfrm>
            <a:off x="740754" y="2585295"/>
            <a:ext cx="1694053" cy="738526"/>
          </a:xfrm>
        </p:spPr>
        <p:txBody>
          <a:bodyPr/>
          <a:lstStyle/>
          <a:p>
            <a:r>
              <a:rPr lang="en-GB" sz="1400"/>
              <a:t>MERI-</a:t>
            </a:r>
            <a:r>
              <a:rPr lang="en-GB" sz="1400" err="1"/>
              <a:t>Belspo</a:t>
            </a:r>
            <a:r>
              <a:rPr lang="en-GB" sz="1400"/>
              <a:t> </a:t>
            </a:r>
          </a:p>
          <a:p>
            <a:r>
              <a:rPr lang="en-GB" sz="1400"/>
              <a:t>2024 April 25</a:t>
            </a:r>
            <a:r>
              <a:rPr lang="en-GB" sz="1400" baseline="30000"/>
              <a:t>th</a:t>
            </a:r>
            <a:endParaRPr lang="en-GB" sz="140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236258" y="1365566"/>
            <a:ext cx="10392225" cy="811949"/>
          </a:xfrm>
        </p:spPr>
        <p:txBody>
          <a:bodyPr/>
          <a:lstStyle/>
          <a:p>
            <a:r>
              <a:rPr lang="en-GB"/>
              <a:t>Between ideals and realities: </a:t>
            </a:r>
            <a:br>
              <a:rPr lang="en-GB"/>
            </a:br>
            <a:r>
              <a:rPr lang="en-GB"/>
              <a:t>challenges in creating societal impact metrics</a:t>
            </a:r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96982" y="4878673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10491018" y="-21143"/>
            <a:ext cx="1700981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ndertitel 20">
            <a:extLst>
              <a:ext uri="{FF2B5EF4-FFF2-40B4-BE49-F238E27FC236}">
                <a16:creationId xmlns:a16="http://schemas.microsoft.com/office/drawing/2014/main" id="{9A38D806-BA85-099B-82AC-727DF31BDC5A}"/>
              </a:ext>
            </a:extLst>
          </p:cNvPr>
          <p:cNvSpPr txBox="1">
            <a:spLocks/>
          </p:cNvSpPr>
          <p:nvPr/>
        </p:nvSpPr>
        <p:spPr>
          <a:xfrm>
            <a:off x="740754" y="3608617"/>
            <a:ext cx="7798827" cy="91395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36000" rIns="91440" bIns="36000" rtlCol="0" anchor="t" anchorCtr="0">
            <a:spAutoFit/>
          </a:bodyPr>
          <a:lstStyle>
            <a:lvl1pPr marL="96838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None/>
              <a:tabLst/>
              <a:defRPr sz="20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377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None/>
              <a:tabLst/>
              <a:defRPr sz="18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None/>
              <a:tabLst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754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520"/>
            <a:r>
              <a:rPr lang="en-GB" sz="2400">
                <a:latin typeface="Verdana"/>
                <a:ea typeface="Verdana"/>
              </a:rPr>
              <a:t>ECOOM Vrije </a:t>
            </a:r>
            <a:r>
              <a:rPr lang="en-GB" sz="2400" err="1">
                <a:latin typeface="Verdana"/>
                <a:ea typeface="Verdana"/>
              </a:rPr>
              <a:t>universiteit</a:t>
            </a:r>
            <a:r>
              <a:rPr lang="en-GB" sz="2400">
                <a:latin typeface="Verdana"/>
                <a:ea typeface="Verdana"/>
              </a:rPr>
              <a:t> brussel</a:t>
            </a:r>
          </a:p>
          <a:p>
            <a:pPr marL="96520"/>
            <a:r>
              <a:rPr lang="en-GB" sz="1600">
                <a:latin typeface="Verdana"/>
                <a:ea typeface="Verdana"/>
              </a:rPr>
              <a:t>Walter Ysebaert – Dirk Derom – Hans Jonker – Padin Fazelian</a:t>
            </a:r>
          </a:p>
        </p:txBody>
      </p:sp>
    </p:spTree>
    <p:extLst>
      <p:ext uri="{BB962C8B-B14F-4D97-AF65-F5344CB8AC3E}">
        <p14:creationId xmlns:p14="http://schemas.microsoft.com/office/powerpoint/2010/main" val="290420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31CE44-9F32-29F6-D550-07C090924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157496"/>
            <a:ext cx="7920000" cy="360000"/>
          </a:xfrm>
        </p:spPr>
        <p:txBody>
          <a:bodyPr/>
          <a:lstStyle/>
          <a:p>
            <a:pPr marL="179705"/>
            <a:r>
              <a:rPr lang="en-GB">
                <a:latin typeface="Verdana"/>
                <a:ea typeface="Verdana"/>
              </a:rPr>
              <a:t>Phase 1 (2021-2023)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41A12-60B9-2187-5BF1-4FA1F7E315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2" y="1933470"/>
            <a:ext cx="10508748" cy="3959249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>
                <a:latin typeface="Verdana"/>
                <a:ea typeface="Verdana"/>
              </a:rPr>
              <a:t>Media mentions – mentions in policy documents - as proxies for the societal impact of researchers?</a:t>
            </a:r>
          </a:p>
          <a:p>
            <a:pPr marL="285750" indent="-285750">
              <a:buFont typeface="Wingdings" charset="0"/>
              <a:buChar char="Ø"/>
            </a:pPr>
            <a:r>
              <a:rPr lang="en-GB">
                <a:latin typeface="Verdana"/>
                <a:ea typeface="Verdana"/>
              </a:rPr>
              <a:t>Case of Flanders</a:t>
            </a:r>
          </a:p>
          <a:p>
            <a:pPr marL="285750" indent="-285750">
              <a:buFont typeface="Wingdings" charset="0"/>
              <a:buChar char="Ø"/>
            </a:pPr>
            <a:r>
              <a:rPr lang="en-GB">
                <a:latin typeface="Verdana"/>
                <a:ea typeface="Verdana"/>
              </a:rPr>
              <a:t>Databases: FRIS, </a:t>
            </a:r>
            <a:r>
              <a:rPr lang="en-GB" err="1">
                <a:latin typeface="Verdana"/>
                <a:ea typeface="Verdana"/>
              </a:rPr>
              <a:t>BelgaPress</a:t>
            </a:r>
            <a:r>
              <a:rPr lang="en-GB">
                <a:latin typeface="Verdana"/>
                <a:ea typeface="Verdana"/>
              </a:rPr>
              <a:t>, Overton</a:t>
            </a:r>
            <a:endParaRPr lang="en-GB"/>
          </a:p>
          <a:p>
            <a:pPr marL="285750" indent="-285750">
              <a:buFont typeface="Wingdings" charset="0"/>
              <a:buChar char="Ø"/>
            </a:pPr>
            <a:r>
              <a:rPr lang="en-GB">
                <a:latin typeface="Verdana"/>
                <a:ea typeface="Verdana"/>
              </a:rPr>
              <a:t>30.226 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active researchers (y. 2019)</a:t>
            </a:r>
            <a:endParaRPr lang="en-GB">
              <a:solidFill>
                <a:srgbClr val="003399"/>
              </a:solidFill>
            </a:endParaRPr>
          </a:p>
          <a:p>
            <a:pPr marL="285750" indent="-285750">
              <a:buFont typeface="Wingdings" charset="0"/>
              <a:buChar char="Ø"/>
            </a:pPr>
            <a:r>
              <a:rPr lang="en-GB" u="sng">
                <a:solidFill>
                  <a:srgbClr val="003399"/>
                </a:solidFill>
                <a:latin typeface="Verdana"/>
                <a:ea typeface="Verdana"/>
              </a:rPr>
              <a:t>See: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 </a:t>
            </a:r>
            <a:endParaRPr lang="en-GB">
              <a:solidFill>
                <a:srgbClr val="003399"/>
              </a:solidFill>
            </a:endParaRPr>
          </a:p>
          <a:p>
            <a:pPr marL="553720" lvl="1">
              <a:spcAft>
                <a:spcPts val="1000"/>
              </a:spcAft>
              <a:buFont typeface="Courier New" charset="0"/>
              <a:buChar char="o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Jonker H, </a:t>
            </a:r>
            <a:r>
              <a:rPr lang="en-GB" err="1">
                <a:solidFill>
                  <a:srgbClr val="003399"/>
                </a:solidFill>
                <a:latin typeface="Verdana"/>
                <a:ea typeface="Verdana"/>
              </a:rPr>
              <a:t>Vanlee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 F, </a:t>
            </a:r>
            <a:r>
              <a:rPr lang="en-GB" err="1">
                <a:solidFill>
                  <a:srgbClr val="003399"/>
                </a:solidFill>
                <a:latin typeface="Verdana"/>
                <a:ea typeface="Verdana"/>
              </a:rPr>
              <a:t>Ysebaert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 W. “Societal impact of university research in the written press: media attention in the context of SIUR and the open science agenda among social scientists in Flanders, Belgium”, </a:t>
            </a:r>
            <a:r>
              <a:rPr lang="en-GB" i="1" err="1">
                <a:solidFill>
                  <a:srgbClr val="003399"/>
                </a:solidFill>
                <a:latin typeface="Verdana"/>
                <a:ea typeface="Verdana"/>
              </a:rPr>
              <a:t>Scientometrics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. 2022;127(12):7289-7306</a:t>
            </a:r>
            <a:endParaRPr lang="en-GB">
              <a:solidFill>
                <a:srgbClr val="003399"/>
              </a:solidFill>
            </a:endParaRPr>
          </a:p>
          <a:p>
            <a:pPr marL="553720" lvl="1">
              <a:buFont typeface="Courier New" charset="0"/>
              <a:buChar char="o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Jonker, H. and </a:t>
            </a:r>
            <a:r>
              <a:rPr lang="en-GB" err="1">
                <a:solidFill>
                  <a:srgbClr val="003399"/>
                </a:solidFill>
                <a:latin typeface="Verdana"/>
                <a:ea typeface="Verdana"/>
              </a:rPr>
              <a:t>Vanlee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</a:rPr>
              <a:t>, F., "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Arial"/>
              </a:rPr>
              <a:t>Linking science with media and policy: the case of academics in Flanders, Belgium", </a:t>
            </a:r>
            <a:r>
              <a:rPr lang="en-GB" i="1">
                <a:solidFill>
                  <a:srgbClr val="003399"/>
                </a:solidFill>
                <a:latin typeface="Verdana"/>
                <a:ea typeface="Verdana"/>
                <a:cs typeface="Arial"/>
              </a:rPr>
              <a:t>Quantitative Science Studies</a:t>
            </a: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Arial"/>
              </a:rPr>
              <a:t>, forthcoming</a:t>
            </a:r>
            <a:endParaRPr lang="en-GB">
              <a:solidFill>
                <a:srgbClr val="003399"/>
              </a:solidFill>
              <a:latin typeface="Verdana"/>
              <a:ea typeface="Verdana"/>
            </a:endParaRPr>
          </a:p>
          <a:p>
            <a:pPr marL="285750" indent="-285750">
              <a:buFont typeface="Wingdings" charset="0"/>
              <a:buChar char="Ø"/>
            </a:pPr>
            <a:endParaRPr lang="en-GB" sz="1400">
              <a:solidFill>
                <a:srgbClr val="003399"/>
              </a:solidFill>
            </a:endParaRPr>
          </a:p>
          <a:p>
            <a:pPr marL="285750" indent="-285750">
              <a:buFont typeface="Wingdings" charset="0"/>
              <a:buChar char="Ø"/>
            </a:pPr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8D430E3-85BF-4850-5E1E-4B008E7C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28888"/>
            <a:ext cx="7862475" cy="377402"/>
          </a:xfrm>
        </p:spPr>
        <p:txBody>
          <a:bodyPr/>
          <a:lstStyle/>
          <a:p>
            <a:r>
              <a:rPr lang="en-BE">
                <a:latin typeface="Verdana"/>
                <a:ea typeface="Verdana"/>
              </a:rPr>
              <a:t>3. Case study – ongoing research ECOOM VUB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9521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CF40E-4195-988A-C51A-AD88C279FAF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5697" y="328035"/>
            <a:ext cx="10508748" cy="5297111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>
                <a:latin typeface="Verdana"/>
                <a:ea typeface="Verdana"/>
              </a:rPr>
              <a:t>General conclusions:</a:t>
            </a:r>
          </a:p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Only 2451 of 30226 (8.1%) of active academics appeared in the written press once or more</a:t>
            </a:r>
          </a:p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Over-representation of SSH; of male senior academics</a:t>
            </a:r>
          </a:p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Presence of public intellectuals ("celebrities")</a:t>
            </a:r>
          </a:p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Excessive number of mentions are unrelated to 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research. Only 7.2% of media attention for social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scientists went to discussing research. The vast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majority of media attention for academics is therefore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not about their research in the strict sense.</a:t>
            </a:r>
          </a:p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With regard to policy documents: A small minority 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(18.0%) of active academics were found in global policy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documents. Medical (26.4% active in Flanders vs 40.9%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cited in policy) and social scientists (22.6% vs 27.2%)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were over-represented in policy documents.</a:t>
            </a:r>
          </a:p>
        </p:txBody>
      </p:sp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55C950EE-8F9C-85A1-6A97-8D30DD7B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30" y="1711883"/>
            <a:ext cx="5138283" cy="34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F56EE-16E7-90BE-B0C9-56147A9C931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6933" y="467638"/>
            <a:ext cx="10508748" cy="1632533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More scientific publications hardly lead to more visibility in the media (&gt;&lt; </a:t>
            </a:r>
            <a:r>
              <a:rPr lang="nl">
                <a:latin typeface="Verdana"/>
                <a:ea typeface="Verdana"/>
              </a:rPr>
              <a:t>Anderson et al., 2020; Jensen et al., 2008)</a:t>
            </a:r>
            <a:endParaRPr lang="en-US">
              <a:latin typeface="Verdana"/>
              <a:ea typeface="Verdana"/>
            </a:endParaRPr>
          </a:p>
          <a:p>
            <a:pPr marL="285750" indent="-285750"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More scientific publications moderately lead to more policy impact. However, the connection between being cited in policy documents and more scientific publications is much more direct compared to media.</a:t>
            </a:r>
            <a:endParaRPr lang="en-US">
              <a:latin typeface="Verdana"/>
              <a:ea typeface="Verdana"/>
            </a:endParaRPr>
          </a:p>
        </p:txBody>
      </p:sp>
      <p:pic>
        <p:nvPicPr>
          <p:cNvPr id="7" name="Picture 6" descr="A group of circles with text&#10;&#10;Description automatically generated">
            <a:extLst>
              <a:ext uri="{FF2B5EF4-FFF2-40B4-BE49-F238E27FC236}">
                <a16:creationId xmlns:a16="http://schemas.microsoft.com/office/drawing/2014/main" id="{3B48D37D-63F7-287A-20B6-13156332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10" y="2103522"/>
            <a:ext cx="7236091" cy="44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31CE44-9F32-29F6-D550-07C090924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622351"/>
            <a:ext cx="7920000" cy="360000"/>
          </a:xfrm>
        </p:spPr>
        <p:txBody>
          <a:bodyPr/>
          <a:lstStyle/>
          <a:p>
            <a:pPr marL="179705"/>
            <a:r>
              <a:rPr lang="en-GB">
                <a:latin typeface="Verdana"/>
                <a:ea typeface="Verdana"/>
              </a:rPr>
              <a:t>Phase 2 (2023)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41A12-60B9-2187-5BF1-4FA1F7E315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2" y="1386692"/>
            <a:ext cx="10508748" cy="5204042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>
                <a:latin typeface="Verdana"/>
                <a:ea typeface="Verdana"/>
              </a:rPr>
              <a:t>Lexicon-based case study: media mentions of Flemish medievalists 2000-2022</a:t>
            </a:r>
          </a:p>
          <a:p>
            <a:pPr marL="285750" indent="-285750">
              <a:buFont typeface="Wingdings" charset="0"/>
              <a:buChar char="Ø"/>
            </a:pPr>
            <a:r>
              <a:rPr lang="en-GB">
                <a:latin typeface="Verdana"/>
                <a:ea typeface="Verdana"/>
              </a:rPr>
              <a:t>Lexicon related to 'medieval history'-research &gt; #6.483 media articles</a:t>
            </a:r>
            <a:endParaRPr lang="en-GB"/>
          </a:p>
          <a:p>
            <a:pPr marL="285750" indent="-285750">
              <a:buFont typeface="Wingdings" charset="0"/>
              <a:buChar char="Ø"/>
            </a:pPr>
            <a:r>
              <a:rPr lang="en-GB">
                <a:latin typeface="Verdana"/>
                <a:ea typeface="Verdana"/>
              </a:rPr>
              <a:t>Close reading y. 2002 / 2012 / 2022 &gt; # 1.068 media articles</a:t>
            </a:r>
            <a:endParaRPr lang="en-GB"/>
          </a:p>
          <a:p>
            <a:pPr marL="553720" lvl="1" indent="-285750">
              <a:spcAft>
                <a:spcPts val="1000"/>
              </a:spcAft>
              <a:buFont typeface="Courier New" charset="0"/>
              <a:buChar char="o"/>
            </a:pPr>
            <a:r>
              <a:rPr lang="en-GB">
                <a:latin typeface="Verdana"/>
                <a:ea typeface="Verdana"/>
              </a:rPr>
              <a:t>Only 93 (8,55%) media articles mention Flemish </a:t>
            </a:r>
            <a:br>
              <a:rPr lang="en-GB">
                <a:latin typeface="Verdana"/>
                <a:ea typeface="Verdana"/>
              </a:rPr>
            </a:br>
            <a:r>
              <a:rPr lang="en-GB">
                <a:latin typeface="Verdana"/>
                <a:ea typeface="Verdana"/>
              </a:rPr>
              <a:t>academic</a:t>
            </a:r>
            <a:endParaRPr lang="en-GB"/>
          </a:p>
          <a:p>
            <a:pPr marL="553720" lvl="1" indent="-285750">
              <a:buFont typeface="Courier New" charset="0"/>
              <a:buChar char="o"/>
            </a:pPr>
            <a:r>
              <a:rPr lang="en">
                <a:latin typeface="Verdana"/>
                <a:ea typeface="Verdana"/>
              </a:rPr>
              <a:t>Only a limited number of media mentions also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concern an actual discussion of a historian's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research</a:t>
            </a:r>
            <a:endParaRPr lang="en-GB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The media presence of medievalists in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Flanders is limited. Media mentions also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make only limited references to the </a:t>
            </a:r>
            <a:br>
              <a:rPr lang="en">
                <a:latin typeface="Verdana"/>
                <a:ea typeface="Verdana"/>
              </a:rPr>
            </a:br>
            <a:r>
              <a:rPr lang="en">
                <a:latin typeface="Verdana"/>
                <a:ea typeface="Verdana"/>
              </a:rPr>
              <a:t>research of the academics mentioned.</a:t>
            </a:r>
          </a:p>
          <a:p>
            <a:pPr marL="285750" indent="-285750">
              <a:spcAft>
                <a:spcPts val="0"/>
              </a:spcAft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(publication forthcoming)</a:t>
            </a:r>
            <a:endParaRPr lang="en"/>
          </a:p>
          <a:p>
            <a:pPr marL="285750" indent="-285750">
              <a:buFont typeface="Wingdings" charset="0"/>
              <a:buChar char="Ø"/>
            </a:pPr>
            <a:endParaRPr lang="en-GB"/>
          </a:p>
        </p:txBody>
      </p:sp>
      <p:pic>
        <p:nvPicPr>
          <p:cNvPr id="6" name="Picture 5" descr="A screenshot of a table&#10;&#10;Description automatically generated">
            <a:extLst>
              <a:ext uri="{FF2B5EF4-FFF2-40B4-BE49-F238E27FC236}">
                <a16:creationId xmlns:a16="http://schemas.microsoft.com/office/drawing/2014/main" id="{D5EA1180-C254-770D-23E5-7BA802F4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992" y="2689234"/>
            <a:ext cx="6096000" cy="3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31CE44-9F32-29F6-D550-07C090924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78046"/>
            <a:ext cx="7920000" cy="360000"/>
          </a:xfrm>
        </p:spPr>
        <p:txBody>
          <a:bodyPr/>
          <a:lstStyle/>
          <a:p>
            <a:pPr marL="179705"/>
            <a:r>
              <a:rPr lang="en-GB">
                <a:latin typeface="Verdana"/>
                <a:ea typeface="Verdana"/>
              </a:rPr>
              <a:t>Phase 3 (2024)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C9AFE34-5E87-05CA-5CF3-B39FA50FD43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974193"/>
            <a:ext cx="10508748" cy="4688431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>
                <a:latin typeface="Verdana"/>
                <a:ea typeface="Verdana"/>
              </a:rPr>
              <a:t>How to granularly detect and assign mainstream media mentions to specific Flemish researchers and their specific scientific activities?</a:t>
            </a:r>
          </a:p>
          <a:p>
            <a:pPr marL="285750" indent="-285750">
              <a:buFont typeface="Wingdings" charset="0"/>
              <a:buChar char="Ø"/>
            </a:pPr>
            <a:r>
              <a:rPr lang="en-GB">
                <a:latin typeface="Verdana"/>
                <a:ea typeface="Verdana"/>
              </a:rPr>
              <a:t>Phase 1: collecting researchers and research topics from Open Science resources</a:t>
            </a:r>
            <a:endParaRPr lang="en-GB"/>
          </a:p>
          <a:p>
            <a:pPr marL="55372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Verdana"/>
                <a:ea typeface="Verdana"/>
              </a:rPr>
              <a:t>FRIS: +200K researchers</a:t>
            </a:r>
          </a:p>
          <a:p>
            <a:pPr marL="553720" lvl="1" indent="-285750">
              <a:lnSpc>
                <a:spcPct val="100000"/>
              </a:lnSpc>
              <a:spcAft>
                <a:spcPts val="1000"/>
              </a:spcAft>
              <a:buFont typeface="Courier New" charset="0"/>
              <a:buChar char="o"/>
            </a:pPr>
            <a:r>
              <a:rPr lang="en" err="1">
                <a:latin typeface="Verdana"/>
                <a:ea typeface="Verdana"/>
              </a:rPr>
              <a:t>OpenAlex</a:t>
            </a:r>
            <a:r>
              <a:rPr lang="en">
                <a:latin typeface="Verdana"/>
                <a:ea typeface="Verdana"/>
              </a:rPr>
              <a:t>: Match Research topics</a:t>
            </a:r>
          </a:p>
          <a:p>
            <a:pPr marL="285750" indent="-285750">
              <a:spcAft>
                <a:spcPts val="0"/>
              </a:spcAft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Phase 2: gathering context of mainstream media mentions</a:t>
            </a:r>
          </a:p>
          <a:p>
            <a:pPr marL="55372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Verdana"/>
                <a:ea typeface="Verdana"/>
              </a:rPr>
              <a:t>F</a:t>
            </a:r>
            <a:r>
              <a:rPr lang="en" err="1">
                <a:latin typeface="Verdana"/>
                <a:ea typeface="Verdana"/>
              </a:rPr>
              <a:t>ind</a:t>
            </a:r>
            <a:r>
              <a:rPr lang="en">
                <a:latin typeface="Verdana"/>
                <a:ea typeface="Verdana"/>
              </a:rPr>
              <a:t> research names in mainstream media article</a:t>
            </a:r>
          </a:p>
          <a:p>
            <a:pPr marL="55372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Verdana"/>
                <a:ea typeface="Verdana"/>
              </a:rPr>
              <a:t>Find context of media article: coreference resolution (gather ‘relevant’ sentences)</a:t>
            </a:r>
          </a:p>
          <a:p>
            <a:pPr marL="55372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Verdana"/>
                <a:ea typeface="Verdana"/>
              </a:rPr>
              <a:t>Assign topic label for the media article using </a:t>
            </a:r>
            <a:r>
              <a:rPr lang="en-GB" err="1">
                <a:latin typeface="Verdana"/>
                <a:ea typeface="Verdana"/>
              </a:rPr>
              <a:t>OpenAlex</a:t>
            </a:r>
            <a:r>
              <a:rPr lang="en-GB">
                <a:latin typeface="Verdana"/>
                <a:ea typeface="Verdana"/>
              </a:rPr>
              <a:t> classifier</a:t>
            </a:r>
            <a:endParaRPr lang="en">
              <a:latin typeface="Verdana"/>
              <a:ea typeface="Verdana"/>
            </a:endParaRPr>
          </a:p>
          <a:p>
            <a:pPr marL="285750" indent="-285750">
              <a:spcAft>
                <a:spcPts val="0"/>
              </a:spcAft>
              <a:buFont typeface="Wingdings" charset="0"/>
              <a:buChar char="Ø"/>
            </a:pPr>
            <a:r>
              <a:rPr lang="en">
                <a:latin typeface="Verdana"/>
                <a:ea typeface="Verdana"/>
              </a:rPr>
              <a:t>Phase 3: analyzing and scoring topic proximity</a:t>
            </a:r>
          </a:p>
          <a:p>
            <a:pPr marL="55372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Verdana"/>
                <a:ea typeface="Verdana"/>
              </a:rPr>
              <a:t>Analyse topic proximity: use topic tree from </a:t>
            </a:r>
            <a:r>
              <a:rPr lang="en-GB" err="1">
                <a:latin typeface="Verdana"/>
                <a:ea typeface="Verdana"/>
              </a:rPr>
              <a:t>OpenAlex</a:t>
            </a:r>
            <a:r>
              <a:rPr lang="en-GB">
                <a:latin typeface="Verdana"/>
                <a:ea typeface="Verdana"/>
              </a:rPr>
              <a:t> to ‘calculate’ the distances of the topics</a:t>
            </a:r>
          </a:p>
          <a:p>
            <a:pPr marL="55372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Verdana"/>
                <a:ea typeface="Verdana"/>
              </a:rPr>
              <a:t>Define ‘relevance’ of mainstream media mentions</a:t>
            </a:r>
          </a:p>
          <a:p>
            <a:pPr marL="267970" lvl="1" indent="0">
              <a:buNone/>
            </a:pPr>
            <a:endParaRPr lang="en-GB">
              <a:latin typeface="Verdana"/>
              <a:ea typeface="Verdana"/>
            </a:endParaRPr>
          </a:p>
          <a:p>
            <a:pPr marL="414020" lvl="2" indent="0">
              <a:buClr>
                <a:srgbClr val="808080"/>
              </a:buClr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</a:rPr>
              <a:t>Using (novel) computational techniques and Open Science resources (FRIS/</a:t>
            </a:r>
            <a:r>
              <a:rPr lang="en-GB" err="1">
                <a:solidFill>
                  <a:srgbClr val="FF0000"/>
                </a:solidFill>
                <a:latin typeface="Verdana"/>
                <a:ea typeface="Verdana"/>
              </a:rPr>
              <a:t>OpenAlex</a:t>
            </a:r>
            <a:r>
              <a:rPr lang="en-GB">
                <a:solidFill>
                  <a:srgbClr val="FF0000"/>
                </a:solidFill>
                <a:latin typeface="Verdana"/>
                <a:ea typeface="Verdana"/>
              </a:rPr>
              <a:t>), contextual information on research media mentions can be detected, assigned and weighted. 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9E3BF0A-602C-F4FA-5690-BAE53DBDBB38}"/>
              </a:ext>
            </a:extLst>
          </p:cNvPr>
          <p:cNvSpPr/>
          <p:nvPr/>
        </p:nvSpPr>
        <p:spPr>
          <a:xfrm>
            <a:off x="301880" y="5164393"/>
            <a:ext cx="838805" cy="391564"/>
          </a:xfrm>
          <a:prstGeom prst="rightArrow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FB73-71CC-EC62-5AFE-3D5A0A05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852BFC-EC5E-1692-97A7-4F1AAEFD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7899"/>
            <a:ext cx="10883623" cy="682101"/>
          </a:xfrm>
        </p:spPr>
        <p:txBody>
          <a:bodyPr/>
          <a:lstStyle/>
          <a:p>
            <a:r>
              <a:rPr lang="en-BE">
                <a:latin typeface="Verdana"/>
                <a:ea typeface="Verdana"/>
              </a:rPr>
              <a:t>4.</a:t>
            </a:r>
            <a:r>
              <a:rPr lang="en-US">
                <a:latin typeface="Verdana"/>
                <a:ea typeface="Verdana"/>
              </a:rPr>
              <a:t> Navigating the Complexities of Societal Impact Assessment: </a:t>
            </a:r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Towards a Balanced and Critical Approach</a:t>
            </a:r>
            <a:endParaRPr lang="en-BE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2CF14A-CAC2-80BE-AA12-39719C32A2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1881612"/>
            <a:ext cx="10508748" cy="40834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GB">
                <a:latin typeface="Verdana"/>
                <a:ea typeface="Verdana"/>
              </a:rPr>
              <a:t>No</a:t>
            </a:r>
            <a:r>
              <a:rPr lang="en">
                <a:latin typeface="Verdana"/>
                <a:ea typeface="Verdana"/>
              </a:rPr>
              <a:t> absolutely normative approach regarding generating societal impact + move beyond "societal impact" (&gt; conceptual clarification).</a:t>
            </a:r>
            <a:endParaRPr lang="en-GB"/>
          </a:p>
          <a:p>
            <a:pPr marL="342900" indent="-342900">
              <a:buAutoNum type="arabicPeriod"/>
            </a:pPr>
            <a:r>
              <a:rPr lang="en-GB">
                <a:latin typeface="Verdana"/>
                <a:ea typeface="Verdana"/>
              </a:rPr>
              <a:t>Absolute necessity of open science, open sources, open data, open 'grey literature'.</a:t>
            </a:r>
            <a:endParaRPr lang="en-GB"/>
          </a:p>
          <a:p>
            <a:pPr marL="342900" indent="-342900">
              <a:buAutoNum type="arabicPeriod"/>
            </a:pPr>
            <a:r>
              <a:rPr lang="en-GB">
                <a:latin typeface="Verdana"/>
                <a:ea typeface="Verdana"/>
              </a:rPr>
              <a:t>Absolute need for more contextual qualitative research.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4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FA133-B55F-7016-3039-1B7D110E068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64171" y="2712920"/>
            <a:ext cx="2446672" cy="1120655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sz="2800">
                <a:latin typeface="Verdana"/>
                <a:ea typeface="Verdana"/>
              </a:rPr>
              <a:t>Thank you.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31773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B1DB7-034E-8831-8C14-2EDEAF71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81018-3EAD-5BA4-EA65-DDC2E9CB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82598"/>
            <a:ext cx="3022304" cy="377402"/>
          </a:xfrm>
        </p:spPr>
        <p:txBody>
          <a:bodyPr/>
          <a:lstStyle/>
          <a:p>
            <a:r>
              <a:rPr lang="en-BE"/>
              <a:t>1. Introduction</a:t>
            </a:r>
          </a:p>
        </p:txBody>
      </p:sp>
      <p:pic>
        <p:nvPicPr>
          <p:cNvPr id="4" name="Picture 2" descr="A person in glasses and a suit&#10;&#10;Description automatically generated">
            <a:extLst>
              <a:ext uri="{FF2B5EF4-FFF2-40B4-BE49-F238E27FC236}">
                <a16:creationId xmlns:a16="http://schemas.microsoft.com/office/drawing/2014/main" id="{3E3D63EA-AF67-CF9E-2E2C-6985BE12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8" y="2024846"/>
            <a:ext cx="3992744" cy="28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holding a rifle&#10;&#10;Description automatically generated">
            <a:extLst>
              <a:ext uri="{FF2B5EF4-FFF2-40B4-BE49-F238E27FC236}">
                <a16:creationId xmlns:a16="http://schemas.microsoft.com/office/drawing/2014/main" id="{A5B08627-4FDD-2602-D514-A156B46A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61" y="699442"/>
            <a:ext cx="3334819" cy="3228039"/>
          </a:xfrm>
          <a:prstGeom prst="rect">
            <a:avLst/>
          </a:prstGeom>
        </p:spPr>
      </p:pic>
      <p:pic>
        <p:nvPicPr>
          <p:cNvPr id="9" name="Picture 4" descr="undefined">
            <a:extLst>
              <a:ext uri="{FF2B5EF4-FFF2-40B4-BE49-F238E27FC236}">
                <a16:creationId xmlns:a16="http://schemas.microsoft.com/office/drawing/2014/main" id="{9447395C-B182-3753-384F-3351F819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49" y="1782773"/>
            <a:ext cx="2670173" cy="40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5" descr="A newspaper with a group of people&#10;&#10;Description automatically generated">
            <a:extLst>
              <a:ext uri="{FF2B5EF4-FFF2-40B4-BE49-F238E27FC236}">
                <a16:creationId xmlns:a16="http://schemas.microsoft.com/office/drawing/2014/main" id="{7F0F8981-DA94-DAF2-6781-5FEF6AC683B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5"/>
          <a:stretch>
            <a:fillRect/>
          </a:stretch>
        </p:blipFill>
        <p:spPr>
          <a:xfrm>
            <a:off x="4417259" y="1466522"/>
            <a:ext cx="3801106" cy="5263767"/>
          </a:xfrm>
        </p:spPr>
      </p:pic>
      <p:pic>
        <p:nvPicPr>
          <p:cNvPr id="12" name="Picture 11" descr="A close-up of a document&#10;&#10;Description automatically generated">
            <a:extLst>
              <a:ext uri="{FF2B5EF4-FFF2-40B4-BE49-F238E27FC236}">
                <a16:creationId xmlns:a16="http://schemas.microsoft.com/office/drawing/2014/main" id="{E1B5B793-1E4E-800C-11D6-591E06D55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266950"/>
            <a:ext cx="6096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3BBD2-E9E7-D326-272D-223FC85113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19041" y="2111098"/>
            <a:ext cx="10508748" cy="1969906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sz="2000">
                <a:latin typeface="Verdana"/>
                <a:ea typeface="Verdana"/>
              </a:rPr>
              <a:t>Can we measure the societal impact of a scholarly essay?</a:t>
            </a:r>
          </a:p>
          <a:p>
            <a:r>
              <a:rPr lang="en-GB" sz="2000">
                <a:latin typeface="Verdana"/>
                <a:ea typeface="Verdana"/>
              </a:rPr>
              <a:t>Can we measure the societal impact of research? How? </a:t>
            </a:r>
            <a:endParaRPr lang="en-GB" sz="2000"/>
          </a:p>
          <a:p>
            <a:r>
              <a:rPr lang="en-GB" sz="2000">
                <a:latin typeface="Verdana"/>
                <a:ea typeface="Verdana"/>
              </a:rPr>
              <a:t>What is 'societal impact'?</a:t>
            </a:r>
            <a:endParaRPr lang="en-GB" sz="200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CFEE124-021D-3966-A664-EE5D13A47F75}"/>
              </a:ext>
            </a:extLst>
          </p:cNvPr>
          <p:cNvSpPr/>
          <p:nvPr/>
        </p:nvSpPr>
        <p:spPr>
          <a:xfrm>
            <a:off x="2956921" y="438575"/>
            <a:ext cx="484632" cy="978408"/>
          </a:xfrm>
          <a:prstGeom prst="downArrow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79349-912E-83A6-5AE2-37CEC39E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98" y="672763"/>
            <a:ext cx="4070199" cy="424150"/>
          </a:xfrm>
        </p:spPr>
        <p:txBody>
          <a:bodyPr/>
          <a:lstStyle/>
          <a:p>
            <a:r>
              <a:rPr lang="en-BE">
                <a:latin typeface="Verdana"/>
                <a:ea typeface="Verdana"/>
              </a:rPr>
              <a:t>2. Societal IMpact</a:t>
            </a:r>
            <a:endParaRPr lang="en-US"/>
          </a:p>
        </p:txBody>
      </p:sp>
      <p:pic>
        <p:nvPicPr>
          <p:cNvPr id="2050" name="Picture 2" descr="Science: The Endless Frontier">
            <a:extLst>
              <a:ext uri="{FF2B5EF4-FFF2-40B4-BE49-F238E27FC236}">
                <a16:creationId xmlns:a16="http://schemas.microsoft.com/office/drawing/2014/main" id="{BD029CE3-5C96-EF56-30FF-96FC4F0F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8" y="412991"/>
            <a:ext cx="4080202" cy="61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E7D1BBA-FEBF-D93E-CF56-66C50070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08" y="2394052"/>
            <a:ext cx="3098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6D8C3-4507-D9B9-C5D4-B8D6CCDEF09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31636" y="572341"/>
            <a:ext cx="10508748" cy="4587463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sz="2000">
                <a:latin typeface="Verdana"/>
                <a:ea typeface="Verdana"/>
              </a:rPr>
              <a:t>Evolution since the 80's:</a:t>
            </a:r>
          </a:p>
          <a:p>
            <a:endParaRPr lang="en-GB" sz="2000"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" sz="1800">
                <a:latin typeface="Times New Roman"/>
                <a:ea typeface="Verdana"/>
                <a:cs typeface="Times New Roman"/>
              </a:rPr>
              <a:t>an extensive set of quantitative and qualitative assessment methods and financing models, </a:t>
            </a:r>
            <a:endParaRPr lang="en-GB" sz="1800">
              <a:latin typeface="Times New Roman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-GB" sz="1800">
                <a:latin typeface="Times New Roman"/>
                <a:ea typeface="Verdana"/>
                <a:cs typeface="Times New Roman"/>
              </a:rPr>
              <a:t>a more instrumental approach to research and innovation (and science in general), </a:t>
            </a:r>
          </a:p>
          <a:p>
            <a:pPr marL="285750" indent="-285750">
              <a:buFont typeface="Aptos"/>
              <a:buChar char="•"/>
            </a:pPr>
            <a:r>
              <a:rPr lang="en" sz="1800">
                <a:latin typeface="Times New Roman"/>
                <a:ea typeface="Verdana"/>
                <a:cs typeface="Times New Roman"/>
              </a:rPr>
              <a:t>a more normative approach to the way in which the scientist engages with the world (and world problems), </a:t>
            </a:r>
            <a:endParaRPr lang="en-GB" sz="1800">
              <a:latin typeface="Times New Roman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" sz="1800">
                <a:latin typeface="Times New Roman"/>
                <a:ea typeface="Verdana"/>
                <a:cs typeface="Times New Roman"/>
              </a:rPr>
              <a:t>introduction of a series of terms and concepts that refer to the societal impact of research.</a:t>
            </a:r>
            <a:endParaRPr lang="en-GB" sz="1800">
              <a:ea typeface="Verdana"/>
            </a:endParaRPr>
          </a:p>
          <a:p>
            <a:endParaRPr lang="en-GB" sz="1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A3E90-7A30-CB77-A0C6-48329052FE8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43025" y="409470"/>
            <a:ext cx="6117068" cy="4587463"/>
          </a:xfrm>
        </p:spPr>
        <p:txBody>
          <a:bodyPr vert="horz" lIns="90000" tIns="45720" rIns="91440" bIns="45720" rtlCol="0" anchor="t">
            <a:noAutofit/>
          </a:bodyPr>
          <a:lstStyle/>
          <a:p>
            <a:endParaRPr lang="en-GB"/>
          </a:p>
          <a:p>
            <a:r>
              <a:rPr lang="en-GB" sz="2000">
                <a:latin typeface="Verdana"/>
                <a:ea typeface="Verdana"/>
              </a:rPr>
              <a:t>     Research outreach</a:t>
            </a:r>
          </a:p>
          <a:p>
            <a:r>
              <a:rPr lang="en-GB">
                <a:latin typeface="Verdana"/>
                <a:ea typeface="Verdana"/>
              </a:rPr>
              <a:t>                      Research dissemination</a:t>
            </a:r>
            <a:endParaRPr lang="en-GB"/>
          </a:p>
          <a:p>
            <a:r>
              <a:rPr lang="en-GB" sz="2800">
                <a:solidFill>
                  <a:srgbClr val="FF0000"/>
                </a:solidFill>
                <a:latin typeface="Verdana"/>
                <a:ea typeface="Verdana"/>
              </a:rPr>
              <a:t>Public engagement with science</a:t>
            </a:r>
            <a:endParaRPr lang="en-GB" sz="2800">
              <a:solidFill>
                <a:srgbClr val="FF0000"/>
              </a:solidFill>
            </a:endParaRPr>
          </a:p>
          <a:p>
            <a:r>
              <a:rPr lang="en-GB">
                <a:latin typeface="Verdana"/>
                <a:ea typeface="Verdana"/>
              </a:rPr>
              <a:t>Research impact assessment</a:t>
            </a:r>
            <a:endParaRPr lang="en-GB"/>
          </a:p>
          <a:p>
            <a:r>
              <a:rPr lang="en-GB">
                <a:latin typeface="Verdana"/>
                <a:ea typeface="Verdana"/>
              </a:rPr>
              <a:t>            </a:t>
            </a:r>
            <a:r>
              <a:rPr lang="en-GB">
                <a:solidFill>
                  <a:srgbClr val="00B050"/>
                </a:solidFill>
                <a:latin typeface="Verdana"/>
                <a:ea typeface="Verdana"/>
              </a:rPr>
              <a:t>Science communication</a:t>
            </a:r>
            <a:endParaRPr lang="en-GB">
              <a:solidFill>
                <a:srgbClr val="00B050"/>
              </a:solidFill>
            </a:endParaRPr>
          </a:p>
          <a:p>
            <a:r>
              <a:rPr lang="en-GB" sz="2000">
                <a:solidFill>
                  <a:srgbClr val="7030A0"/>
                </a:solidFill>
                <a:latin typeface="Verdana"/>
                <a:ea typeface="Verdana"/>
              </a:rPr>
              <a:t>Responsible research and innovation (RRI)</a:t>
            </a:r>
            <a:endParaRPr lang="en-GB" sz="2000">
              <a:solidFill>
                <a:srgbClr val="7030A0"/>
              </a:solidFill>
            </a:endParaRPr>
          </a:p>
          <a:p>
            <a:endParaRPr lang="en-GB"/>
          </a:p>
          <a:p>
            <a:endParaRPr lang="en-GB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4F109-4D4D-E6F4-BA3B-365D8251A0D7}"/>
              </a:ext>
            </a:extLst>
          </p:cNvPr>
          <p:cNvSpPr txBox="1"/>
          <p:nvPr/>
        </p:nvSpPr>
        <p:spPr>
          <a:xfrm>
            <a:off x="6357755" y="197770"/>
            <a:ext cx="5333999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7030A0"/>
                </a:solidFill>
                <a:latin typeface="Verdana"/>
              </a:rPr>
              <a:t>       Policy-relevant</a:t>
            </a:r>
            <a:r>
              <a:rPr lang="en-GB" sz="2400" b="0" i="0" u="none" strike="noStrike" baseline="0">
                <a:solidFill>
                  <a:srgbClr val="7030A0"/>
                </a:solidFill>
                <a:latin typeface="Verdana"/>
              </a:rPr>
              <a:t> </a:t>
            </a:r>
            <a:r>
              <a:rPr lang="en-GB" sz="2400">
                <a:solidFill>
                  <a:srgbClr val="7030A0"/>
                </a:solidFill>
                <a:latin typeface="Verdana"/>
              </a:rPr>
              <a:t>research</a:t>
            </a:r>
            <a:endParaRPr lang="en-GB" sz="2400">
              <a:solidFill>
                <a:srgbClr val="7030A0"/>
              </a:solidFill>
              <a:latin typeface="Verdana" charset="0"/>
              <a:ea typeface="Verdana" charset="0"/>
            </a:endParaRPr>
          </a:p>
          <a:p>
            <a:endParaRPr lang="en-GB" sz="1600">
              <a:solidFill>
                <a:srgbClr val="00339F"/>
              </a:solidFill>
              <a:latin typeface="Verdana"/>
            </a:endParaRPr>
          </a:p>
          <a:p>
            <a:r>
              <a:rPr lang="en-GB" sz="1600">
                <a:solidFill>
                  <a:srgbClr val="00339F"/>
                </a:solidFill>
                <a:latin typeface="Verdana"/>
              </a:rPr>
              <a:t>                                  Knowledge</a:t>
            </a:r>
            <a:r>
              <a:rPr lang="en-GB" sz="1600" b="0" i="0" u="none" strike="noStrike" baseline="0">
                <a:solidFill>
                  <a:srgbClr val="00339F"/>
                </a:solidFill>
                <a:latin typeface="Verdana"/>
              </a:rPr>
              <a:t> </a:t>
            </a:r>
            <a:r>
              <a:rPr lang="en-GB" sz="1600">
                <a:solidFill>
                  <a:srgbClr val="00339F"/>
                </a:solidFill>
                <a:latin typeface="Verdana"/>
              </a:rPr>
              <a:t>dissemination</a:t>
            </a:r>
            <a:endParaRPr lang="en-GB">
              <a:solidFill>
                <a:srgbClr val="000000"/>
              </a:solidFill>
              <a:latin typeface="Verdana" charset="0"/>
              <a:ea typeface="Verdana" charset="0"/>
            </a:endParaRPr>
          </a:p>
          <a:p>
            <a:endParaRPr lang="en-GB" sz="1600">
              <a:solidFill>
                <a:srgbClr val="00339F"/>
              </a:solidFill>
              <a:latin typeface="Verdana"/>
            </a:endParaRPr>
          </a:p>
          <a:p>
            <a:r>
              <a:rPr lang="en-GB" sz="2000">
                <a:solidFill>
                  <a:srgbClr val="92D050"/>
                </a:solidFill>
                <a:latin typeface="Verdana"/>
              </a:rPr>
              <a:t>Knowledge</a:t>
            </a:r>
            <a:r>
              <a:rPr lang="en-GB" sz="2000" b="0" i="0" u="none" strike="noStrike" baseline="0">
                <a:solidFill>
                  <a:srgbClr val="92D050"/>
                </a:solidFill>
                <a:latin typeface="Verdana"/>
              </a:rPr>
              <a:t> </a:t>
            </a:r>
            <a:r>
              <a:rPr lang="en-GB" sz="2000">
                <a:solidFill>
                  <a:srgbClr val="92D050"/>
                </a:solidFill>
                <a:latin typeface="Verdana"/>
              </a:rPr>
              <a:t>transfer</a:t>
            </a:r>
            <a:endParaRPr lang="en-GB" sz="2000">
              <a:solidFill>
                <a:srgbClr val="92D050"/>
              </a:solidFill>
              <a:latin typeface="Verdana" charset="0"/>
              <a:ea typeface="Verdana" charset="0"/>
            </a:endParaRPr>
          </a:p>
          <a:p>
            <a:endParaRPr lang="en-GB" sz="1600">
              <a:solidFill>
                <a:srgbClr val="00339F"/>
              </a:solidFill>
              <a:latin typeface="Verdana"/>
            </a:endParaRPr>
          </a:p>
          <a:p>
            <a:r>
              <a:rPr lang="en-GB" sz="1200">
                <a:solidFill>
                  <a:srgbClr val="FF0000"/>
                </a:solidFill>
                <a:latin typeface="Verdana"/>
              </a:rPr>
              <a:t>             Societal</a:t>
            </a:r>
            <a:r>
              <a:rPr lang="en-GB" sz="1200" b="0" i="0" u="none" strike="noStrike" baseline="0">
                <a:solidFill>
                  <a:srgbClr val="FF0000"/>
                </a:solidFill>
                <a:latin typeface="Verdana"/>
              </a:rPr>
              <a:t> </a:t>
            </a:r>
            <a:r>
              <a:rPr lang="en-GB" sz="1200">
                <a:solidFill>
                  <a:srgbClr val="FF0000"/>
                </a:solidFill>
                <a:latin typeface="Verdana"/>
              </a:rPr>
              <a:t>engagement</a:t>
            </a:r>
            <a:endParaRPr lang="en-GB" sz="120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GB" sz="1600">
              <a:solidFill>
                <a:srgbClr val="00339F"/>
              </a:solidFill>
              <a:latin typeface="Verdana"/>
            </a:endParaRPr>
          </a:p>
          <a:p>
            <a:r>
              <a:rPr lang="en-GB" sz="1600">
                <a:solidFill>
                  <a:srgbClr val="00339F"/>
                </a:solidFill>
                <a:latin typeface="Verdana"/>
              </a:rPr>
              <a:t>                        Third</a:t>
            </a:r>
            <a:r>
              <a:rPr lang="en-GB" sz="1600" b="0" i="0" u="none" strike="noStrike" baseline="0">
                <a:solidFill>
                  <a:srgbClr val="00339F"/>
                </a:solidFill>
                <a:latin typeface="Verdana"/>
              </a:rPr>
              <a:t> mission activities</a:t>
            </a:r>
            <a:endParaRPr lang="en-GB" sz="160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30390-64D2-B5A7-1582-DE981CBAE636}"/>
              </a:ext>
            </a:extLst>
          </p:cNvPr>
          <p:cNvSpPr txBox="1"/>
          <p:nvPr/>
        </p:nvSpPr>
        <p:spPr>
          <a:xfrm>
            <a:off x="3652947" y="2611740"/>
            <a:ext cx="7817770" cy="4024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600">
                <a:solidFill>
                  <a:srgbClr val="00339F"/>
                </a:solidFill>
                <a:latin typeface="Verdana"/>
                <a:ea typeface="Verdana"/>
                <a:cs typeface="Verdana" charset="0"/>
              </a:rPr>
              <a:t>                                                </a:t>
            </a:r>
            <a:r>
              <a:rPr lang="en-GB" sz="2800">
                <a:solidFill>
                  <a:srgbClr val="00339F"/>
                </a:solidFill>
                <a:latin typeface="Verdana"/>
                <a:ea typeface="Verdana"/>
                <a:cs typeface="Verdana" charset="0"/>
              </a:rPr>
              <a:t>Societal relevance</a:t>
            </a:r>
            <a:endParaRPr lang="en-GB" sz="280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600">
                <a:solidFill>
                  <a:srgbClr val="00339F"/>
                </a:solidFill>
                <a:latin typeface="Verdana"/>
                <a:ea typeface="Verdana"/>
                <a:cs typeface="Verdana" charset="0"/>
              </a:rPr>
              <a:t>                    Research valorisation</a:t>
            </a:r>
            <a:endParaRPr lang="en-GB" sz="160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600">
                <a:solidFill>
                  <a:srgbClr val="00339F"/>
                </a:solidFill>
                <a:latin typeface="Verdana"/>
                <a:ea typeface="Verdana"/>
                <a:cs typeface="Verdana" charset="0"/>
              </a:rPr>
              <a:t>                                                Research utilization</a:t>
            </a:r>
            <a:endParaRPr lang="en-GB" sz="160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 charset="0"/>
              </a:rPr>
              <a:t>Societal impact</a:t>
            </a: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600">
                <a:solidFill>
                  <a:srgbClr val="00339F"/>
                </a:solidFill>
                <a:latin typeface="Verdana"/>
                <a:ea typeface="Verdana"/>
                <a:cs typeface="Verdana" charset="0"/>
              </a:rPr>
              <a:t>                                        </a:t>
            </a:r>
            <a:r>
              <a:rPr lang="en-GB">
                <a:solidFill>
                  <a:srgbClr val="7030A0"/>
                </a:solidFill>
                <a:latin typeface="Verdana"/>
                <a:ea typeface="Verdana"/>
                <a:cs typeface="Verdana" charset="0"/>
              </a:rPr>
              <a:t>Social impact</a:t>
            </a: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600">
                <a:solidFill>
                  <a:srgbClr val="00339F"/>
                </a:solidFill>
                <a:latin typeface="Verdana"/>
                <a:ea typeface="Verdana"/>
                <a:cs typeface="Verdana" charset="0"/>
              </a:rPr>
              <a:t>      Practise-based research</a:t>
            </a:r>
            <a:endParaRPr lang="en-GB" sz="160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400">
                <a:solidFill>
                  <a:srgbClr val="FFC000"/>
                </a:solidFill>
                <a:latin typeface="Verdana"/>
                <a:ea typeface="Verdana"/>
                <a:cs typeface="Verdana" charset="0"/>
              </a:rPr>
              <a:t>                                     User-inspired research</a:t>
            </a:r>
          </a:p>
          <a:p>
            <a:pPr algn="l"/>
            <a:endParaRPr lang="en-GB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44FB-6F37-FCD5-24C4-7719770DA2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2" y="863180"/>
            <a:ext cx="10508748" cy="4482761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sz="1800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“it seems virtually impossible to predict accurately the total social impact of research before it is accomplished”, J.B. Kenrick, 1977</a:t>
            </a:r>
          </a:p>
          <a:p>
            <a:r>
              <a:rPr lang="en-GB" sz="1800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“it is not clear how to evaluate societal quality, especially for basic and strategic research”, van der </a:t>
            </a:r>
            <a:r>
              <a:rPr lang="en-GB" sz="1800" err="1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Meulen</a:t>
            </a:r>
            <a:r>
              <a:rPr lang="en-GB" sz="1800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 &amp; Rip, 2000</a:t>
            </a:r>
          </a:p>
          <a:p>
            <a:r>
              <a:rPr lang="en-GB" sz="1800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“systematic measurements and indicators on impact on the social, cultural, political and organizational dimensions are almost totally absent from literature”, Godin &amp; Doré, 2005</a:t>
            </a:r>
          </a:p>
          <a:p>
            <a:r>
              <a:rPr lang="en-GB" sz="1800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“the assessment of societal impact is badly needed: (…) societal impact is much harder to assess than is scientific impact”, Bornmann, 2013</a:t>
            </a:r>
          </a:p>
          <a:p>
            <a:r>
              <a:rPr lang="en-GB" sz="1800">
                <a:solidFill>
                  <a:srgbClr val="003399"/>
                </a:solidFill>
                <a:latin typeface="Times New Roman"/>
                <a:ea typeface="Verdana"/>
                <a:cs typeface="Times New Roman"/>
              </a:rPr>
              <a:t>“SH research makes important societal contributions, but these are not well understood—at least not in the governance of science. We therefore recognize a need to better understand the societal impact of SSH disciplines”, Fecher et al., 2021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9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8C3F-E3A2-8376-E7D4-50C650B3542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8368" y="397837"/>
            <a:ext cx="10508748" cy="4668898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Complexities inherent in measuring the impact of research:</a:t>
            </a:r>
            <a:endParaRPr lang="en-GB">
              <a:solidFill>
                <a:srgbClr val="003399"/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attribution problem of research</a:t>
            </a:r>
          </a:p>
          <a:p>
            <a:pPr marL="285750" indent="-285750">
              <a:buFont typeface="Aptos"/>
              <a:buChar char="•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causality problem</a:t>
            </a:r>
          </a:p>
          <a:p>
            <a:pPr marL="285750" indent="-285750">
              <a:buFont typeface="Aptos"/>
              <a:buChar char="•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evaluation timescale problem</a:t>
            </a:r>
          </a:p>
          <a:p>
            <a:pPr marL="285750" indent="-285750">
              <a:buFont typeface="Aptos"/>
              <a:buChar char="•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lack of peer experts</a:t>
            </a:r>
          </a:p>
          <a:p>
            <a:pPr marL="285750" indent="-285750">
              <a:buFont typeface="Aptos"/>
              <a:buChar char="•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given the variety of disciplines, almost impossible to have single assessment mechanisms and models</a:t>
            </a:r>
          </a:p>
          <a:p>
            <a:pPr marL="285750" indent="-285750">
              <a:buFont typeface="Aptos"/>
              <a:buChar char="•"/>
            </a:pPr>
            <a:r>
              <a:rPr lang="en-GB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institutional contexts</a:t>
            </a:r>
          </a:p>
          <a:p>
            <a:pPr marL="285750" indent="-285750">
              <a:buFont typeface="Aptos"/>
              <a:buChar char="•"/>
            </a:pPr>
            <a:r>
              <a:rPr lang="en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research can have differentiated forms of impact, positive and negative</a:t>
            </a:r>
            <a:endParaRPr lang="en-GB">
              <a:solidFill>
                <a:srgbClr val="003399"/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latency of research impact</a:t>
            </a:r>
            <a:endParaRPr lang="en-GB">
              <a:solidFill>
                <a:srgbClr val="003399"/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unpredictability</a:t>
            </a:r>
            <a:endParaRPr lang="en-GB">
              <a:solidFill>
                <a:srgbClr val="003399"/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ptos"/>
              <a:buChar char="•"/>
            </a:pPr>
            <a:r>
              <a:rPr lang="en">
                <a:solidFill>
                  <a:srgbClr val="003399"/>
                </a:solidFill>
                <a:latin typeface="Verdana"/>
                <a:ea typeface="Verdana"/>
                <a:cs typeface="Times New Roman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8758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21963E8-703A-B393-19F3-9E5A0B8D4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3" y="81435"/>
            <a:ext cx="9755110" cy="5834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58101-5E12-1E4E-D59B-1880C3A6FC49}"/>
              </a:ext>
            </a:extLst>
          </p:cNvPr>
          <p:cNvSpPr txBox="1"/>
          <p:nvPr/>
        </p:nvSpPr>
        <p:spPr>
          <a:xfrm>
            <a:off x="8393634" y="6095999"/>
            <a:ext cx="343190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Source: </a:t>
            </a:r>
            <a:r>
              <a:rPr lang="en-GB" sz="80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WoS</a:t>
            </a:r>
            <a:r>
              <a:rPr lang="en-GB" sz="80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, 15-04-2024</a:t>
            </a:r>
            <a:endParaRPr lang="en-GB" sz="8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d079b4-5f33-4991-9867-1727103f8a91" xsi:nil="true"/>
    <lcf76f155ced4ddcb4097134ff3c332f xmlns="6dabcbac-684c-4da7-b1af-58ec3697f68c">
      <Terms xmlns="http://schemas.microsoft.com/office/infopath/2007/PartnerControls"/>
    </lcf76f155ced4ddcb4097134ff3c332f>
    <Description xmlns="6dabcbac-684c-4da7-b1af-58ec3697f6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06B315E80D7458D603CED98D75624" ma:contentTypeVersion="17" ma:contentTypeDescription="Een nieuw document maken." ma:contentTypeScope="" ma:versionID="d9e1de761f6a47efc64300ccd53b9b87">
  <xsd:schema xmlns:xsd="http://www.w3.org/2001/XMLSchema" xmlns:xs="http://www.w3.org/2001/XMLSchema" xmlns:p="http://schemas.microsoft.com/office/2006/metadata/properties" xmlns:ns2="6dabcbac-684c-4da7-b1af-58ec3697f68c" xmlns:ns3="16d079b4-5f33-4991-9867-1727103f8a91" targetNamespace="http://schemas.microsoft.com/office/2006/metadata/properties" ma:root="true" ma:fieldsID="742f4769efd319377f78a89f34f285ff" ns2:_="" ns3:_="">
    <xsd:import namespace="6dabcbac-684c-4da7-b1af-58ec3697f68c"/>
    <xsd:import namespace="16d079b4-5f33-4991-9867-1727103f8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scrip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bcbac-684c-4da7-b1af-58ec3697f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" ma:index="20" nillable="true" ma:displayName="Description" ma:description="Add a single-line descriptive text if required." ma:format="Dropdown" ma:internalName="Description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079b4-5f33-4991-9867-1727103f8a9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22ef709-a959-405b-aabd-93ee00c80753}" ma:internalName="TaxCatchAll" ma:showField="CatchAllData" ma:web="16d079b4-5f33-4991-9867-1727103f8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5D2D4-8487-4641-9AE8-2D926D4EB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CC17F4-BE33-4B46-AB5B-E513EBC2D695}">
  <ds:schemaRefs>
    <ds:schemaRef ds:uri="16d079b4-5f33-4991-9867-1727103f8a91"/>
    <ds:schemaRef ds:uri="6dabcbac-684c-4da7-b1af-58ec3697f6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79962C-A432-4D03-94EB-82CA6D32424A}">
  <ds:schemaRefs>
    <ds:schemaRef ds:uri="16d079b4-5f33-4991-9867-1727103f8a91"/>
    <ds:schemaRef ds:uri="6dabcbac-684c-4da7-b1af-58ec3697f6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 VUB THEME</vt:lpstr>
      <vt:lpstr>Between ideals and realities:  challenges in creating societal impact metrics</vt:lpstr>
      <vt:lpstr>1. Introduction</vt:lpstr>
      <vt:lpstr>PowerPoint Presentation</vt:lpstr>
      <vt:lpstr>2. Societal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Case study – ongoing research ECOOM VUB</vt:lpstr>
      <vt:lpstr>PowerPoint Presentation</vt:lpstr>
      <vt:lpstr>PowerPoint Presentation</vt:lpstr>
      <vt:lpstr>PowerPoint Presentation</vt:lpstr>
      <vt:lpstr>PowerPoint Presentation</vt:lpstr>
      <vt:lpstr>4. Navigating the Complexities of Societal Impact Assessment:  Towards a Balanced and Critical Approach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 campusontwikkeling</dc:title>
  <dc:creator>Kenneth GOOSSENS</dc:creator>
  <cp:revision>1</cp:revision>
  <dcterms:created xsi:type="dcterms:W3CDTF">2022-04-27T06:37:31Z</dcterms:created>
  <dcterms:modified xsi:type="dcterms:W3CDTF">2024-04-24T19:15:24Z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0x0101003E906B315E80D7458D603CED98D75624</vt:lpwstr>
  </property>
  <property fmtid="{D5CDD505-2E9C-101B-9397-08002B2CF9AE}" pid="3" name="MediaServiceImageTags">
    <vt:lpwstr/>
  </property>
</Properties>
</file>